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300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92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58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83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02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88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8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64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2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073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97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43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843" y="76200"/>
            <a:ext cx="7772400" cy="1066800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en-US" sz="2800" b="0" cap="none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pyrus" panose="03070502060502030205" pitchFamily="66" charset="0"/>
                <a:cs typeface="Arial" panose="020B0604020202020204" pitchFamily="34" charset="0"/>
              </a:rPr>
              <a:t>RiverTowne  </a:t>
            </a:r>
            <a:r>
              <a:rPr lang="en-US" sz="2800" b="0" cap="none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pyrus" panose="03070502060502030205" pitchFamily="66" charset="0"/>
                <a:cs typeface="Arial" panose="020B0604020202020204" pitchFamily="34" charset="0"/>
              </a:rPr>
              <a:t>Country  Club  Open  Houses</a:t>
            </a:r>
            <a:br>
              <a:rPr lang="en-US" sz="2800" b="0" cap="none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pyrus" panose="03070502060502030205" pitchFamily="66" charset="0"/>
                <a:cs typeface="Arial" panose="020B0604020202020204" pitchFamily="34" charset="0"/>
              </a:rPr>
            </a:br>
            <a:r>
              <a:rPr lang="en-US" sz="2800" b="0" cap="none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pyrus" panose="03070502060502030205" pitchFamily="66" charset="0"/>
                <a:cs typeface="Arial" panose="020B0604020202020204" pitchFamily="34" charset="0"/>
              </a:rPr>
              <a:t>July 10</a:t>
            </a:r>
            <a:r>
              <a:rPr lang="en-US" sz="2800" b="0" cap="none" baseline="30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pyrus" panose="03070502060502030205" pitchFamily="66" charset="0"/>
                <a:cs typeface="Arial" panose="020B0604020202020204" pitchFamily="34" charset="0"/>
              </a:rPr>
              <a:t>th</a:t>
            </a:r>
            <a:r>
              <a:rPr lang="en-US" sz="2800" b="0" cap="none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pyrus" panose="03070502060502030205" pitchFamily="66" charset="0"/>
                <a:cs typeface="Arial" panose="020B0604020202020204" pitchFamily="34" charset="0"/>
              </a:rPr>
              <a:t>, 11-1</a:t>
            </a:r>
            <a:endParaRPr lang="en-US" sz="2800" b="0" cap="none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pyrus" panose="03070502060502030205" pitchFamily="66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843" y="1344850"/>
            <a:ext cx="7772400" cy="538800"/>
          </a:xfrm>
        </p:spPr>
        <p:txBody>
          <a:bodyPr anchor="ctr">
            <a:normAutofit/>
          </a:bodyPr>
          <a:lstStyle/>
          <a:p>
            <a:pPr algn="ctr"/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2767 Carolina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Isle - MLS#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1415865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$445,000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4923" y="9525000"/>
            <a:ext cx="7782560" cy="46166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Lunch </a:t>
            </a:r>
            <a:r>
              <a:rPr lang="en-US" sz="1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be </a:t>
            </a:r>
            <a:r>
              <a:rPr lang="en-US" sz="1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provided. </a:t>
            </a:r>
            <a:r>
              <a:rPr lang="en-US" sz="1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 all three homes and leave your card to be entered in </a:t>
            </a:r>
            <a:r>
              <a:rPr lang="en-US" sz="1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 card </a:t>
            </a:r>
            <a:r>
              <a:rPr lang="en-US" sz="1200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drawing.</a:t>
            </a:r>
            <a:endParaRPr lang="en-US" sz="1200" i="1" dirty="0" smtClean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please contact one of the agents listed above. </a:t>
            </a:r>
            <a:endParaRPr lang="en-US" sz="1200" i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80582" y="2085500"/>
            <a:ext cx="6991550" cy="909000"/>
            <a:chOff x="408423" y="4653600"/>
            <a:chExt cx="6991550" cy="9090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42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3310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197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3084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797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6" name="Subtitle 2"/>
          <p:cNvSpPr txBox="1">
            <a:spLocks/>
          </p:cNvSpPr>
          <p:nvPr/>
        </p:nvSpPr>
        <p:spPr>
          <a:xfrm>
            <a:off x="-9843" y="4138850"/>
            <a:ext cx="7772400" cy="53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1621 Oakhurst Dr - MLS# 1414085 - $479,000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80582" y="4879500"/>
            <a:ext cx="6991550" cy="909000"/>
            <a:chOff x="408423" y="4653600"/>
            <a:chExt cx="6991550" cy="90900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42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3310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8197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3084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797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grpSp>
        <p:nvGrpSpPr>
          <p:cNvPr id="23" name="Group 22"/>
          <p:cNvGrpSpPr/>
          <p:nvPr/>
        </p:nvGrpSpPr>
        <p:grpSpPr>
          <a:xfrm>
            <a:off x="380582" y="7673500"/>
            <a:ext cx="6991550" cy="909000"/>
            <a:chOff x="408423" y="4653600"/>
            <a:chExt cx="6991550" cy="909000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2486"/>
            <a:stretch/>
          </p:blipFill>
          <p:spPr>
            <a:xfrm>
              <a:off x="40842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011"/>
            <a:stretch/>
          </p:blipFill>
          <p:spPr>
            <a:xfrm>
              <a:off x="1853310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1677"/>
            <a:stretch/>
          </p:blipFill>
          <p:spPr>
            <a:xfrm>
              <a:off x="3298197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282"/>
            <a:stretch/>
          </p:blipFill>
          <p:spPr>
            <a:xfrm>
              <a:off x="4743084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 rotWithShape="1"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0852"/>
            <a:stretch/>
          </p:blipFill>
          <p:spPr>
            <a:xfrm>
              <a:off x="6187973" y="4653600"/>
              <a:ext cx="1212000" cy="909000"/>
            </a:xfrm>
            <a:prstGeom prst="rect">
              <a:avLst/>
            </a:prstGeom>
            <a:ln>
              <a:solidFill>
                <a:srgbClr val="FFFFFF"/>
              </a:solidFill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29" name="Subtitle 2"/>
          <p:cNvSpPr txBox="1">
            <a:spLocks/>
          </p:cNvSpPr>
          <p:nvPr/>
        </p:nvSpPr>
        <p:spPr>
          <a:xfrm>
            <a:off x="-9843" y="6932850"/>
            <a:ext cx="7772400" cy="53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1437 Oakhurst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 - MLS# 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1411360 -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435,000</a:t>
            </a:r>
            <a:endParaRPr lang="en-US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-9843" y="3196350"/>
            <a:ext cx="7772400" cy="53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Listed by Holly Culp // AgentOwned Realty</a:t>
            </a:r>
          </a:p>
          <a:p>
            <a:r>
              <a:rPr lang="en-US" sz="20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270-2586 // holly.culp@agentowned.com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218757" y="3937000"/>
            <a:ext cx="73152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18757" y="6731000"/>
            <a:ext cx="731520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Subtitle 2"/>
          <p:cNvSpPr txBox="1">
            <a:spLocks/>
          </p:cNvSpPr>
          <p:nvPr/>
        </p:nvSpPr>
        <p:spPr>
          <a:xfrm>
            <a:off x="-9843" y="5990350"/>
            <a:ext cx="7772400" cy="53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Listed by Jeff Popper // Carolina One Real Estate</a:t>
            </a:r>
          </a:p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460-7168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// jpopper@carolinaone.com</a:t>
            </a:r>
          </a:p>
        </p:txBody>
      </p:sp>
      <p:sp>
        <p:nvSpPr>
          <p:cNvPr id="35" name="Subtitle 2"/>
          <p:cNvSpPr txBox="1">
            <a:spLocks/>
          </p:cNvSpPr>
          <p:nvPr/>
        </p:nvSpPr>
        <p:spPr>
          <a:xfrm>
            <a:off x="-9843" y="8784350"/>
            <a:ext cx="7772400" cy="538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Listed by Chris </a:t>
            </a:r>
            <a:r>
              <a:rPr lang="en-US" sz="1600" dirty="0" err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Facello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// Carolina One Real Estate</a:t>
            </a:r>
          </a:p>
          <a:p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(843) </a:t>
            </a:r>
            <a:r>
              <a:rPr lang="en-US" sz="1600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412-7274 // 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cfacello@carolinaone.com</a:t>
            </a:r>
          </a:p>
        </p:txBody>
      </p:sp>
    </p:spTree>
    <p:extLst>
      <p:ext uri="{BB962C8B-B14F-4D97-AF65-F5344CB8AC3E}">
        <p14:creationId xmlns:p14="http://schemas.microsoft.com/office/powerpoint/2010/main" val="1580476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113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RiverTowne  Country  Club  Open  Houses July 10th, 11-1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Beautiful I'on Home on Fabulous Lot</dc:title>
  <dc:creator>CVH360</dc:creator>
  <cp:lastModifiedBy>atp1313@gmail.com</cp:lastModifiedBy>
  <cp:revision>9</cp:revision>
  <dcterms:created xsi:type="dcterms:W3CDTF">2006-08-16T00:00:00Z</dcterms:created>
  <dcterms:modified xsi:type="dcterms:W3CDTF">2014-07-08T14:36:39Z</dcterms:modified>
</cp:coreProperties>
</file>