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718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4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2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4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41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1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0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4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3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1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955D9-F478-4CCD-973E-7337A9859F81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6C5AB-FACF-4FEF-8F49-829AE5E3F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021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1456"/>
            <a:ext cx="7772400" cy="1304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RIVERLAND TERRACE AGENT OPEN HOUSES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Thursday, Oct. 20, 2016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11:30-1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54355" y="1495854"/>
            <a:ext cx="6663690" cy="1384995"/>
            <a:chOff x="554355" y="1623873"/>
            <a:chExt cx="6663690" cy="1384995"/>
          </a:xfrm>
        </p:grpSpPr>
        <p:pic>
          <p:nvPicPr>
            <p:cNvPr id="8" name="Picture 7" descr="http://cdn1.photos.sparkplatform.com/chs/20160816214730222512000000.jpg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355" y="1630572"/>
              <a:ext cx="1828800" cy="1371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Rectangle 8"/>
            <p:cNvSpPr/>
            <p:nvPr/>
          </p:nvSpPr>
          <p:spPr>
            <a:xfrm>
              <a:off x="3331845" y="1623873"/>
              <a:ext cx="3886200" cy="1384995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r"/>
              <a:r>
                <a:rPr lang="en-US" sz="1400" dirty="0"/>
                <a:t>$379,999</a:t>
              </a:r>
            </a:p>
            <a:p>
              <a:pPr algn="r"/>
              <a:r>
                <a:rPr lang="en-US" sz="1400" dirty="0"/>
                <a:t>2125 Edisto Avenue</a:t>
              </a:r>
            </a:p>
            <a:p>
              <a:pPr algn="r"/>
              <a:r>
                <a:rPr lang="en-US" sz="1400" dirty="0"/>
                <a:t>Charleston, SC 29412</a:t>
              </a:r>
            </a:p>
            <a:p>
              <a:pPr algn="r"/>
              <a:r>
                <a:rPr lang="en-US" sz="1400" dirty="0"/>
                <a:t>Active / 16020315</a:t>
              </a:r>
            </a:p>
            <a:p>
              <a:pPr algn="r"/>
              <a:r>
                <a:rPr lang="en-US" sz="1400" dirty="0"/>
                <a:t>Kay Kennerty   </a:t>
              </a:r>
            </a:p>
            <a:p>
              <a:pPr algn="r"/>
              <a:r>
                <a:rPr lang="en-US" sz="1400" dirty="0"/>
                <a:t>Chicken Salad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54355" y="3240725"/>
            <a:ext cx="6663690" cy="1384995"/>
            <a:chOff x="554355" y="3501493"/>
            <a:chExt cx="6663690" cy="1384995"/>
          </a:xfrm>
        </p:grpSpPr>
        <p:pic>
          <p:nvPicPr>
            <p:cNvPr id="10" name="Picture 9" descr="http://cdn0.photos.sparkplatform.com/chs/20160804181806983307000000.jpg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9245" y="3508190"/>
              <a:ext cx="1828800" cy="1371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angle 10"/>
            <p:cNvSpPr/>
            <p:nvPr/>
          </p:nvSpPr>
          <p:spPr>
            <a:xfrm>
              <a:off x="554355" y="3501493"/>
              <a:ext cx="3886200" cy="1384995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r>
                <a:rPr lang="en-US" sz="1400" dirty="0"/>
                <a:t>$310,000</a:t>
              </a:r>
            </a:p>
            <a:p>
              <a:r>
                <a:rPr lang="en-US" sz="1400" dirty="0"/>
                <a:t>2170 Welch Avenue</a:t>
              </a:r>
            </a:p>
            <a:p>
              <a:r>
                <a:rPr lang="en-US" sz="1400" dirty="0"/>
                <a:t>Charleston, SC 29412</a:t>
              </a:r>
            </a:p>
            <a:p>
              <a:r>
                <a:rPr lang="en-US" sz="1400" dirty="0"/>
                <a:t>Active / 16020819   </a:t>
              </a:r>
            </a:p>
            <a:p>
              <a:r>
                <a:rPr lang="en-US" sz="1400" dirty="0"/>
                <a:t>Price Reduced</a:t>
              </a:r>
            </a:p>
            <a:p>
              <a:r>
                <a:rPr lang="en-US" sz="1400" dirty="0"/>
                <a:t>David </a:t>
              </a:r>
              <a:r>
                <a:rPr lang="en-US" sz="1400" dirty="0" err="1"/>
                <a:t>Wertan</a:t>
              </a:r>
              <a:endParaRPr lang="en-US" sz="14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54355" y="8448551"/>
            <a:ext cx="6663690" cy="1371600"/>
            <a:chOff x="554355" y="8448551"/>
            <a:chExt cx="6663690" cy="1371600"/>
          </a:xfrm>
        </p:grpSpPr>
        <p:sp>
          <p:nvSpPr>
            <p:cNvPr id="14" name="Rectangle 13"/>
            <p:cNvSpPr/>
            <p:nvPr/>
          </p:nvSpPr>
          <p:spPr>
            <a:xfrm>
              <a:off x="3331845" y="8549576"/>
              <a:ext cx="3886200" cy="1169551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r"/>
              <a:r>
                <a:rPr lang="en-US" sz="1400" dirty="0"/>
                <a:t>$2,995,000</a:t>
              </a:r>
            </a:p>
            <a:p>
              <a:pPr algn="r"/>
              <a:r>
                <a:rPr lang="en-US" sz="1400" dirty="0"/>
                <a:t>105 </a:t>
              </a:r>
              <a:r>
                <a:rPr lang="en-US" sz="1400" dirty="0" err="1"/>
                <a:t>Riverland</a:t>
              </a:r>
              <a:r>
                <a:rPr lang="en-US" sz="1400" dirty="0"/>
                <a:t> Drive</a:t>
              </a:r>
            </a:p>
            <a:p>
              <a:pPr algn="r"/>
              <a:r>
                <a:rPr lang="en-US" sz="1400" dirty="0"/>
                <a:t>Charleston, SC 29412</a:t>
              </a:r>
            </a:p>
            <a:p>
              <a:pPr algn="r"/>
              <a:r>
                <a:rPr lang="en-US" sz="1400" dirty="0"/>
                <a:t>Active/16004781</a:t>
              </a:r>
            </a:p>
            <a:p>
              <a:pPr algn="r"/>
              <a:r>
                <a:rPr lang="en-US" sz="1400" dirty="0"/>
                <a:t>Helen Geer</a:t>
              </a:r>
            </a:p>
          </p:txBody>
        </p:sp>
        <p:pic>
          <p:nvPicPr>
            <p:cNvPr id="15" name="Picture 14" descr="http://cdn2.photos.sparkplatform.com/chs/20160620141835898115000000.jpg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355" y="8448551"/>
              <a:ext cx="1828800" cy="13716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" name="Group 25"/>
          <p:cNvGrpSpPr/>
          <p:nvPr/>
        </p:nvGrpSpPr>
        <p:grpSpPr>
          <a:xfrm>
            <a:off x="554355" y="6717072"/>
            <a:ext cx="6663690" cy="1371600"/>
            <a:chOff x="554355" y="6847932"/>
            <a:chExt cx="6663690" cy="1371600"/>
          </a:xfrm>
        </p:grpSpPr>
        <p:sp>
          <p:nvSpPr>
            <p:cNvPr id="13" name="Rectangle 12"/>
            <p:cNvSpPr/>
            <p:nvPr/>
          </p:nvSpPr>
          <p:spPr>
            <a:xfrm>
              <a:off x="554355" y="6948957"/>
              <a:ext cx="3886200" cy="1169551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r>
                <a:rPr lang="en-US" sz="1400" dirty="0"/>
                <a:t>$539,000</a:t>
              </a:r>
            </a:p>
            <a:p>
              <a:r>
                <a:rPr lang="en-US" sz="1400" dirty="0"/>
                <a:t>2044 Medway Road</a:t>
              </a:r>
            </a:p>
            <a:p>
              <a:r>
                <a:rPr lang="en-US" sz="1400" dirty="0"/>
                <a:t>Charleston, SC 29412</a:t>
              </a:r>
            </a:p>
            <a:p>
              <a:r>
                <a:rPr lang="en-US" sz="1400" dirty="0"/>
                <a:t>Active / 16026153</a:t>
              </a:r>
            </a:p>
            <a:p>
              <a:r>
                <a:rPr lang="en-US" sz="1400" dirty="0"/>
                <a:t>Ed </a:t>
              </a:r>
              <a:r>
                <a:rPr lang="en-US" sz="1400" dirty="0" err="1"/>
                <a:t>Hunnicutt</a:t>
              </a:r>
              <a:endParaRPr lang="en-US" sz="1400" dirty="0"/>
            </a:p>
          </p:txBody>
        </p:sp>
        <p:pic>
          <p:nvPicPr>
            <p:cNvPr id="16" name="Picture 15" descr="http://cdn1.photos.sparkplatform.com/chs/20161014143228933309000000.jpg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9245" y="6847932"/>
              <a:ext cx="1828800" cy="13716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" name="Group 5"/>
          <p:cNvGrpSpPr/>
          <p:nvPr/>
        </p:nvGrpSpPr>
        <p:grpSpPr>
          <a:xfrm>
            <a:off x="554355" y="4985596"/>
            <a:ext cx="6663690" cy="1371600"/>
            <a:chOff x="554355" y="5247311"/>
            <a:chExt cx="6663690" cy="1371600"/>
          </a:xfrm>
        </p:grpSpPr>
        <p:sp>
          <p:nvSpPr>
            <p:cNvPr id="12" name="Rectangle 11"/>
            <p:cNvSpPr/>
            <p:nvPr/>
          </p:nvSpPr>
          <p:spPr>
            <a:xfrm>
              <a:off x="3331845" y="5348336"/>
              <a:ext cx="3886200" cy="1169551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r"/>
              <a:r>
                <a:rPr lang="en-US" sz="1400" dirty="0"/>
                <a:t>$509,000</a:t>
              </a:r>
            </a:p>
            <a:p>
              <a:pPr algn="r"/>
              <a:r>
                <a:rPr lang="en-US" sz="1400" dirty="0"/>
                <a:t>2211 </a:t>
              </a:r>
              <a:r>
                <a:rPr lang="en-US" sz="1400" dirty="0" err="1"/>
                <a:t>Seroy</a:t>
              </a:r>
              <a:r>
                <a:rPr lang="en-US" sz="1400" dirty="0"/>
                <a:t> Street</a:t>
              </a:r>
            </a:p>
            <a:p>
              <a:pPr algn="r"/>
              <a:r>
                <a:rPr lang="en-US" sz="1400" dirty="0"/>
                <a:t>Charleston, SC 29412</a:t>
              </a:r>
            </a:p>
            <a:p>
              <a:pPr algn="r"/>
              <a:r>
                <a:rPr lang="en-US" sz="1400" dirty="0"/>
                <a:t>Active / 16023662</a:t>
              </a:r>
            </a:p>
            <a:p>
              <a:pPr algn="r"/>
              <a:r>
                <a:rPr lang="en-US" sz="1400" dirty="0"/>
                <a:t>Donna Urban</a:t>
              </a:r>
            </a:p>
          </p:txBody>
        </p:sp>
        <p:pic>
          <p:nvPicPr>
            <p:cNvPr id="17" name="Picture 16" descr="http://cdn3.photos.sparkplatform.com/chs/20160930203940442325000000.jpg"/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355" y="5247311"/>
              <a:ext cx="1828800" cy="1371600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3" name="Straight Connector 2"/>
          <p:cNvCxnSpPr/>
          <p:nvPr/>
        </p:nvCxnSpPr>
        <p:spPr>
          <a:xfrm>
            <a:off x="1701800" y="3060787"/>
            <a:ext cx="436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701800" y="4805658"/>
            <a:ext cx="436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701800" y="6537134"/>
            <a:ext cx="436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01800" y="8268610"/>
            <a:ext cx="436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949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85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</cp:revision>
  <dcterms:created xsi:type="dcterms:W3CDTF">2016-10-19T19:13:57Z</dcterms:created>
  <dcterms:modified xsi:type="dcterms:W3CDTF">2016-10-19T19:30:50Z</dcterms:modified>
</cp:coreProperties>
</file>