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4862"/>
    <a:srgbClr val="F399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6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6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43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7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68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37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52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27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43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1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1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C514CF-FDDA-4AFF-85F9-AFA80F1FEC24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30BF83-843B-4BAE-81E6-0043D9865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0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gif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003A5FC-E90B-6A56-01AF-2AA5E16663EF}"/>
              </a:ext>
            </a:extLst>
          </p:cNvPr>
          <p:cNvSpPr/>
          <p:nvPr/>
        </p:nvSpPr>
        <p:spPr>
          <a:xfrm>
            <a:off x="183616" y="0"/>
            <a:ext cx="2206752" cy="9144000"/>
          </a:xfrm>
          <a:prstGeom prst="rect">
            <a:avLst/>
          </a:prstGeom>
          <a:solidFill>
            <a:srgbClr val="104862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E81FE63-F159-27E4-39AA-F3E8AE48A304}"/>
              </a:ext>
            </a:extLst>
          </p:cNvPr>
          <p:cNvGrpSpPr/>
          <p:nvPr/>
        </p:nvGrpSpPr>
        <p:grpSpPr>
          <a:xfrm>
            <a:off x="0" y="94843"/>
            <a:ext cx="7315200" cy="725347"/>
            <a:chOff x="0" y="340207"/>
            <a:chExt cx="7315200" cy="725347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0DE146C-E0A4-D9CC-2690-B417EF5F77E7}"/>
                </a:ext>
              </a:extLst>
            </p:cNvPr>
            <p:cNvSpPr/>
            <p:nvPr/>
          </p:nvSpPr>
          <p:spPr>
            <a:xfrm>
              <a:off x="0" y="340207"/>
              <a:ext cx="7315200" cy="72534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D1DAF1A-3354-84A9-2C97-D1264277D262}"/>
                </a:ext>
              </a:extLst>
            </p:cNvPr>
            <p:cNvSpPr txBox="1"/>
            <p:nvPr/>
          </p:nvSpPr>
          <p:spPr>
            <a:xfrm>
              <a:off x="152400" y="348937"/>
              <a:ext cx="7010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sz="2000" dirty="0">
                  <a:solidFill>
                    <a:schemeClr val="tx2">
                      <a:lumMod val="10000"/>
                      <a:lumOff val="90000"/>
                    </a:schemeClr>
                  </a:solidFill>
                </a:rPr>
                <a:t>Riverland Terrace Open Houses</a:t>
              </a:r>
            </a:p>
            <a:p>
              <a:pPr algn="r"/>
              <a:r>
                <a:rPr lang="en-US" sz="2000" dirty="0">
                  <a:solidFill>
                    <a:schemeClr val="tx2">
                      <a:lumMod val="10000"/>
                      <a:lumOff val="90000"/>
                    </a:schemeClr>
                  </a:solidFill>
                </a:rPr>
                <a:t>Saturday, May 17</a:t>
              </a:r>
              <a:r>
                <a:rPr lang="en-US" sz="2000" baseline="30000" dirty="0">
                  <a:solidFill>
                    <a:schemeClr val="tx2">
                      <a:lumMod val="10000"/>
                      <a:lumOff val="90000"/>
                    </a:schemeClr>
                  </a:solidFill>
                </a:rPr>
                <a:t>th</a:t>
              </a:r>
              <a:r>
                <a:rPr lang="en-US" sz="2000" dirty="0">
                  <a:solidFill>
                    <a:schemeClr val="tx2">
                      <a:lumMod val="10000"/>
                      <a:lumOff val="90000"/>
                    </a:schemeClr>
                  </a:solidFill>
                </a:rPr>
                <a:t>  from 1:00 - 3:00</a:t>
              </a:r>
            </a:p>
          </p:txBody>
        </p:sp>
      </p:grpSp>
      <p:pic>
        <p:nvPicPr>
          <p:cNvPr id="11" name="Picture 10" descr="A house with a lawn in front of it&#10;&#10;AI-generated content may be incorrect.">
            <a:extLst>
              <a:ext uri="{FF2B5EF4-FFF2-40B4-BE49-F238E27FC236}">
                <a16:creationId xmlns:a16="http://schemas.microsoft.com/office/drawing/2014/main" id="{8BFDD28B-B664-5B59-5C29-2EBD81C2B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631" y="883321"/>
            <a:ext cx="1966722" cy="1311148"/>
          </a:xfrm>
          <a:prstGeom prst="rect">
            <a:avLst/>
          </a:prstGeom>
        </p:spPr>
      </p:pic>
      <p:pic>
        <p:nvPicPr>
          <p:cNvPr id="16" name="Picture 15" descr="A house with a lawn and trees&#10;&#10;AI-generated content may be incorrect.">
            <a:extLst>
              <a:ext uri="{FF2B5EF4-FFF2-40B4-BE49-F238E27FC236}">
                <a16:creationId xmlns:a16="http://schemas.microsoft.com/office/drawing/2014/main" id="{D952D0DB-A3E7-CBDA-E0F6-CB0897AA24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20" y="3625581"/>
            <a:ext cx="1967345" cy="1305006"/>
          </a:xfrm>
          <a:prstGeom prst="rect">
            <a:avLst/>
          </a:prstGeom>
        </p:spPr>
      </p:pic>
      <p:pic>
        <p:nvPicPr>
          <p:cNvPr id="18" name="Picture 17" descr="A house with a lawn and trees&#10;&#10;AI-generated content may be incorrect.">
            <a:extLst>
              <a:ext uri="{FF2B5EF4-FFF2-40B4-BE49-F238E27FC236}">
                <a16:creationId xmlns:a16="http://schemas.microsoft.com/office/drawing/2014/main" id="{A5132DED-9B5E-E550-C3F4-645868B930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20" y="6359547"/>
            <a:ext cx="1967345" cy="1311563"/>
          </a:xfrm>
          <a:prstGeom prst="rect">
            <a:avLst/>
          </a:prstGeom>
        </p:spPr>
      </p:pic>
      <p:pic>
        <p:nvPicPr>
          <p:cNvPr id="20" name="Picture 19" descr="A house with a brick walkway and trees&#10;&#10;AI-generated content may be incorrect.">
            <a:extLst>
              <a:ext uri="{FF2B5EF4-FFF2-40B4-BE49-F238E27FC236}">
                <a16:creationId xmlns:a16="http://schemas.microsoft.com/office/drawing/2014/main" id="{73BB9FB7-1807-F6B9-E5DD-9408A27293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20" y="7732868"/>
            <a:ext cx="1967345" cy="131156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79C2651E-9B53-3E41-210C-79921F956433}"/>
              </a:ext>
            </a:extLst>
          </p:cNvPr>
          <p:cNvSpPr txBox="1"/>
          <p:nvPr/>
        </p:nvSpPr>
        <p:spPr>
          <a:xfrm>
            <a:off x="2891409" y="938731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95 Plymouth Ave</a:t>
            </a:r>
          </a:p>
          <a:p>
            <a:r>
              <a:rPr lang="en-US" sz="1400" dirty="0"/>
              <a:t>MLS# 25005963</a:t>
            </a:r>
          </a:p>
          <a:p>
            <a:r>
              <a:rPr lang="en-US" sz="1400" dirty="0"/>
              <a:t>$1,398,000</a:t>
            </a:r>
          </a:p>
          <a:p>
            <a:r>
              <a:rPr lang="en-US" sz="1400" dirty="0"/>
              <a:t>Hosted by Edie Schaller</a:t>
            </a:r>
          </a:p>
          <a:p>
            <a:r>
              <a:rPr lang="en-US" sz="1400" dirty="0"/>
              <a:t>The Boulevard Company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9D93CB-5969-22BD-EFCB-DC58C0404CF9}"/>
              </a:ext>
            </a:extLst>
          </p:cNvPr>
          <p:cNvSpPr txBox="1"/>
          <p:nvPr/>
        </p:nvSpPr>
        <p:spPr>
          <a:xfrm>
            <a:off x="2932176" y="3677920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2159 Parkway Dr</a:t>
            </a:r>
          </a:p>
          <a:p>
            <a:r>
              <a:rPr lang="en-US" sz="1400" dirty="0"/>
              <a:t>MLS# 25011350</a:t>
            </a:r>
          </a:p>
          <a:p>
            <a:r>
              <a:rPr lang="en-US" sz="1400" dirty="0"/>
              <a:t>$1,850,000</a:t>
            </a:r>
          </a:p>
          <a:p>
            <a:r>
              <a:rPr lang="en-US" sz="1400" dirty="0"/>
              <a:t>Hosted by Wendy Arnsdorff</a:t>
            </a:r>
          </a:p>
          <a:p>
            <a:r>
              <a:rPr lang="en-US" sz="1400" dirty="0"/>
              <a:t>Carolina One Real Estate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AD65470-9880-8F47-D61F-8AD38EF7529F}"/>
              </a:ext>
            </a:extLst>
          </p:cNvPr>
          <p:cNvSpPr txBox="1"/>
          <p:nvPr/>
        </p:nvSpPr>
        <p:spPr>
          <a:xfrm>
            <a:off x="2932176" y="6415164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2166 Welch Ave</a:t>
            </a:r>
          </a:p>
          <a:p>
            <a:r>
              <a:rPr lang="en-US" sz="1400" dirty="0"/>
              <a:t>MLS# 25005275</a:t>
            </a:r>
          </a:p>
          <a:p>
            <a:r>
              <a:rPr lang="en-US" sz="1400" dirty="0"/>
              <a:t>$1,000,000</a:t>
            </a:r>
          </a:p>
          <a:p>
            <a:r>
              <a:rPr lang="en-US" sz="1400" dirty="0"/>
              <a:t>Hosted by Beverly Burris</a:t>
            </a:r>
          </a:p>
          <a:p>
            <a:r>
              <a:rPr lang="en-US" sz="1400" dirty="0"/>
              <a:t>William Means Real Estate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A03EBD-A83D-3FDC-AD7F-123C7D2D9299}"/>
              </a:ext>
            </a:extLst>
          </p:cNvPr>
          <p:cNvSpPr txBox="1"/>
          <p:nvPr/>
        </p:nvSpPr>
        <p:spPr>
          <a:xfrm>
            <a:off x="2972943" y="7788485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2137 </a:t>
            </a:r>
            <a:r>
              <a:rPr lang="en-US" sz="1600" b="1" dirty="0" err="1"/>
              <a:t>Wappoo</a:t>
            </a:r>
            <a:r>
              <a:rPr lang="en-US" sz="1600" b="1" dirty="0"/>
              <a:t> Dr </a:t>
            </a:r>
            <a:r>
              <a:rPr lang="en-US" sz="1600" b="1" dirty="0">
                <a:solidFill>
                  <a:srgbClr val="F39971"/>
                </a:solidFill>
              </a:rPr>
              <a:t>(Open 12-2)</a:t>
            </a:r>
          </a:p>
          <a:p>
            <a:r>
              <a:rPr lang="en-US" sz="1400" dirty="0"/>
              <a:t>MLS# 25010794</a:t>
            </a:r>
          </a:p>
          <a:p>
            <a:r>
              <a:rPr lang="en-US" sz="1400" dirty="0"/>
              <a:t>$1,199,000</a:t>
            </a:r>
          </a:p>
          <a:p>
            <a:r>
              <a:rPr lang="en-US" sz="1400" dirty="0"/>
              <a:t>Hosted by Marissa Castello</a:t>
            </a:r>
          </a:p>
          <a:p>
            <a:r>
              <a:rPr lang="en-US" sz="1400" dirty="0"/>
              <a:t>Maison Real Estate</a:t>
            </a:r>
          </a:p>
        </p:txBody>
      </p:sp>
      <p:pic>
        <p:nvPicPr>
          <p:cNvPr id="1026" name="Picture 2" descr="Maison Real Estate">
            <a:extLst>
              <a:ext uri="{FF2B5EF4-FFF2-40B4-BE49-F238E27FC236}">
                <a16:creationId xmlns:a16="http://schemas.microsoft.com/office/drawing/2014/main" id="{07B0E9AC-F363-65FD-5A3D-A06255B0B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624" y="8178474"/>
            <a:ext cx="1408176" cy="42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id="{667B012E-89C0-F94B-2573-CF8A875DD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01512" y="6558128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id="{824C9336-FD07-383E-71F3-51C22FEC3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01512" y="3963497"/>
            <a:ext cx="914400" cy="629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A1A02D2A-C67C-3924-208C-F9E6B3371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01512" y="1119445"/>
            <a:ext cx="914400" cy="83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5647D9-EA26-2BAB-DDF3-6BB926545D66}"/>
              </a:ext>
            </a:extLst>
          </p:cNvPr>
          <p:cNvSpPr txBox="1"/>
          <p:nvPr/>
        </p:nvSpPr>
        <p:spPr>
          <a:xfrm>
            <a:off x="2891409" y="2309861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2187 Saint James Dr</a:t>
            </a:r>
          </a:p>
          <a:p>
            <a:r>
              <a:rPr lang="en-US" sz="1400" dirty="0"/>
              <a:t>MLS# 25012166</a:t>
            </a:r>
          </a:p>
          <a:p>
            <a:r>
              <a:rPr lang="en-US" sz="1400" dirty="0"/>
              <a:t>$1,950,000</a:t>
            </a:r>
          </a:p>
          <a:p>
            <a:r>
              <a:rPr lang="en-US" sz="1400" dirty="0"/>
              <a:t>Hosted by Harrison Gilchrist</a:t>
            </a:r>
          </a:p>
          <a:p>
            <a:r>
              <a:rPr lang="en-US" sz="1400" dirty="0"/>
              <a:t>William Means Real Estate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0C89BC-FEF4-33D8-9C47-0C6DB46E53D5}"/>
              </a:ext>
            </a:extLst>
          </p:cNvPr>
          <p:cNvSpPr txBox="1"/>
          <p:nvPr/>
        </p:nvSpPr>
        <p:spPr>
          <a:xfrm>
            <a:off x="2932176" y="5044903"/>
            <a:ext cx="36576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/>
              <a:t>2169 </a:t>
            </a:r>
            <a:r>
              <a:rPr lang="en-US" sz="1600" b="1" dirty="0" err="1"/>
              <a:t>Westrivers</a:t>
            </a:r>
            <a:r>
              <a:rPr lang="en-US" sz="1600" b="1" dirty="0"/>
              <a:t> Rd</a:t>
            </a:r>
          </a:p>
          <a:p>
            <a:r>
              <a:rPr lang="en-US" sz="1400" dirty="0"/>
              <a:t>MLS# 25012771</a:t>
            </a:r>
          </a:p>
          <a:p>
            <a:r>
              <a:rPr lang="en-US" sz="1400" dirty="0"/>
              <a:t>$1,668,000</a:t>
            </a:r>
          </a:p>
          <a:p>
            <a:r>
              <a:rPr lang="en-US" sz="1400" dirty="0"/>
              <a:t>Hosted by Walter Barton</a:t>
            </a:r>
          </a:p>
          <a:p>
            <a:r>
              <a:rPr lang="en-US" sz="1400" dirty="0"/>
              <a:t>RE/MAX Southern Shores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3BDE8414-BDB4-9A21-C4B5-F5929220C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01512" y="245282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111781AA-8432-1331-2D0E-E7054C553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01512" y="5467399"/>
            <a:ext cx="914400" cy="355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A house with trees around it&#10;&#10;AI-generated content may be incorrect.">
            <a:extLst>
              <a:ext uri="{FF2B5EF4-FFF2-40B4-BE49-F238E27FC236}">
                <a16:creationId xmlns:a16="http://schemas.microsoft.com/office/drawing/2014/main" id="{E5D64920-26BB-50EA-20D2-85F34D34BE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4" r="6382"/>
          <a:stretch/>
        </p:blipFill>
        <p:spPr>
          <a:xfrm>
            <a:off x="303008" y="2256229"/>
            <a:ext cx="1967345" cy="1307592"/>
          </a:xfrm>
          <a:prstGeom prst="rect">
            <a:avLst/>
          </a:prstGeom>
        </p:spPr>
      </p:pic>
      <p:pic>
        <p:nvPicPr>
          <p:cNvPr id="17" name="Picture 16" descr="A house with flowers in front of it&#10;&#10;AI-generated content may be incorrect.">
            <a:extLst>
              <a:ext uri="{FF2B5EF4-FFF2-40B4-BE49-F238E27FC236}">
                <a16:creationId xmlns:a16="http://schemas.microsoft.com/office/drawing/2014/main" id="{6B46D8F5-D207-8620-076D-311ED8615B2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8" b="18498"/>
          <a:stretch/>
        </p:blipFill>
        <p:spPr>
          <a:xfrm>
            <a:off x="304393" y="4992347"/>
            <a:ext cx="1965960" cy="130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226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112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4</cp:revision>
  <dcterms:created xsi:type="dcterms:W3CDTF">2025-05-15T11:59:48Z</dcterms:created>
  <dcterms:modified xsi:type="dcterms:W3CDTF">2025-05-15T20:18:09Z</dcterms:modified>
</cp:coreProperties>
</file>