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471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6942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5413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3884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2355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0826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9297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67768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594" y="10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2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8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16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6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22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8"/>
            <a:ext cx="6217920" cy="2000249"/>
          </a:xfrm>
        </p:spPr>
        <p:txBody>
          <a:bodyPr anchor="b"/>
          <a:lstStyle>
            <a:lvl1pPr marL="0" indent="0">
              <a:buNone/>
              <a:defRPr sz="1956">
                <a:solidFill>
                  <a:schemeClr val="tx1">
                    <a:tint val="75000"/>
                  </a:schemeClr>
                </a:solidFill>
              </a:defRPr>
            </a:lvl1pPr>
            <a:lvl2pPr marL="452816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2pPr>
            <a:lvl3pPr marL="9056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5845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1126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264083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16899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16971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62253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1" cy="1549400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7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756"/>
            </a:lvl2pPr>
            <a:lvl3pPr>
              <a:defRPr sz="2400"/>
            </a:lvl3pPr>
            <a:lvl4pPr>
              <a:defRPr sz="1956"/>
            </a:lvl4pPr>
            <a:lvl5pPr>
              <a:defRPr sz="1956"/>
            </a:lvl5pPr>
            <a:lvl6pPr>
              <a:defRPr sz="1956"/>
            </a:lvl6pPr>
            <a:lvl7pPr>
              <a:defRPr sz="1956"/>
            </a:lvl7pPr>
            <a:lvl8pPr>
              <a:defRPr sz="1956"/>
            </a:lvl8pPr>
            <a:lvl9pPr>
              <a:defRPr sz="19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1" cy="6254751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2816" indent="0">
              <a:buNone/>
              <a:defRPr sz="2756"/>
            </a:lvl2pPr>
            <a:lvl3pPr marL="905633" indent="0">
              <a:buNone/>
              <a:defRPr sz="2400"/>
            </a:lvl3pPr>
            <a:lvl4pPr marL="1358450" indent="0">
              <a:buNone/>
              <a:defRPr sz="1956"/>
            </a:lvl4pPr>
            <a:lvl5pPr marL="1811266" indent="0">
              <a:buNone/>
              <a:defRPr sz="1956"/>
            </a:lvl5pPr>
            <a:lvl6pPr marL="2264083" indent="0">
              <a:buNone/>
              <a:defRPr sz="1956"/>
            </a:lvl6pPr>
            <a:lvl7pPr marL="2716899" indent="0">
              <a:buNone/>
              <a:defRPr sz="1956"/>
            </a:lvl7pPr>
            <a:lvl8pPr marL="3169716" indent="0">
              <a:buNone/>
              <a:defRPr sz="1956"/>
            </a:lvl8pPr>
            <a:lvl9pPr marL="3622532" indent="0">
              <a:buNone/>
              <a:defRPr sz="195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3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05633" rtl="0" eaLnBrk="1" latinLnBrk="0" hangingPunct="1">
        <a:spcBef>
          <a:spcPct val="0"/>
        </a:spcBef>
        <a:buNone/>
        <a:defRPr sz="43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9612" indent="-339612" algn="l" defTabSz="90563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5827" indent="-283011" algn="l" defTabSz="905633" rtl="0" eaLnBrk="1" latinLnBrk="0" hangingPunct="1">
        <a:spcBef>
          <a:spcPct val="20000"/>
        </a:spcBef>
        <a:buFont typeface="Arial" pitchFamily="34" charset="0"/>
        <a:buChar char="–"/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132042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858" indent="-226408" algn="l" defTabSz="905633" rtl="0" eaLnBrk="1" latinLnBrk="0" hangingPunct="1">
        <a:spcBef>
          <a:spcPct val="20000"/>
        </a:spcBef>
        <a:buFont typeface="Arial" pitchFamily="34" charset="0"/>
        <a:buChar char="–"/>
        <a:defRPr sz="1956" kern="1200">
          <a:solidFill>
            <a:schemeClr val="tx1"/>
          </a:solidFill>
          <a:latin typeface="+mn-lt"/>
          <a:ea typeface="+mn-ea"/>
          <a:cs typeface="+mn-cs"/>
        </a:defRPr>
      </a:lvl4pPr>
      <a:lvl5pPr marL="2037674" indent="-226408" algn="l" defTabSz="905633" rtl="0" eaLnBrk="1" latinLnBrk="0" hangingPunct="1">
        <a:spcBef>
          <a:spcPct val="20000"/>
        </a:spcBef>
        <a:buFont typeface="Arial" pitchFamily="34" charset="0"/>
        <a:buChar char="»"/>
        <a:defRPr sz="1956" kern="1200">
          <a:solidFill>
            <a:schemeClr val="tx1"/>
          </a:solidFill>
          <a:latin typeface="+mn-lt"/>
          <a:ea typeface="+mn-ea"/>
          <a:cs typeface="+mn-cs"/>
        </a:defRPr>
      </a:lvl5pPr>
      <a:lvl6pPr marL="249049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6pPr>
      <a:lvl7pPr marL="2943308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7pPr>
      <a:lvl8pPr marL="3396124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8pPr>
      <a:lvl9pPr marL="384894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528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90563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35845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1126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6408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716899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1697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622532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032000" y="6942667"/>
            <a:ext cx="1498221" cy="48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7604484" y="3320644"/>
            <a:ext cx="547466" cy="72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" y="0"/>
            <a:ext cx="7315200" cy="55399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RIVERLAND TERRACE - FOUR AGENT OPEN HOUSES</a:t>
            </a:r>
          </a:p>
          <a:p>
            <a:pPr algn="ctr"/>
            <a:r>
              <a:rPr lang="en-US" sz="14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Thursday, 09/ 25 from Noon-1:30 | Refreshments Served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3ED2ADB-4007-C99D-3864-1AB2CF06027D}"/>
              </a:ext>
            </a:extLst>
          </p:cNvPr>
          <p:cNvSpPr txBox="1"/>
          <p:nvPr/>
        </p:nvSpPr>
        <p:spPr>
          <a:xfrm>
            <a:off x="2522641" y="742825"/>
            <a:ext cx="479589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2078 Saint James Drive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25024859 | $1,200,000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</a:rPr>
              <a:t>Alicia Mendicino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843-729-1408 |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aliciam@carolinaone.com</a:t>
            </a:r>
            <a:b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</a:br>
            <a:r>
              <a:rPr lang="en-US" sz="1100" dirty="0">
                <a:latin typeface="Century Gothic" panose="020B0502020202020204" pitchFamily="34" charset="0"/>
              </a:rPr>
              <a:t>Carolina One Real Estate</a:t>
            </a:r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6" name="Picture 5" descr="A person smiling at the camera&#10;&#10;Description automatically generated">
            <a:extLst>
              <a:ext uri="{FF2B5EF4-FFF2-40B4-BE49-F238E27FC236}">
                <a16:creationId xmlns:a16="http://schemas.microsoft.com/office/drawing/2014/main" id="{78A2E883-5C92-92CF-CEBC-2FC6311EA3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484" y="8031523"/>
            <a:ext cx="723392" cy="72339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09ED54F-DE44-76E0-E233-01EB5668FD4C}"/>
              </a:ext>
            </a:extLst>
          </p:cNvPr>
          <p:cNvSpPr txBox="1"/>
          <p:nvPr/>
        </p:nvSpPr>
        <p:spPr>
          <a:xfrm>
            <a:off x="2516350" y="2460826"/>
            <a:ext cx="48084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2136 Parkway Drive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25022089 | $635,000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Marion Jackson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843-442-4404 | mj@charlestonpropertybrokers.com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Charleston Property Brokers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E19E67-2221-2B55-4D98-552C1AC68554}"/>
              </a:ext>
            </a:extLst>
          </p:cNvPr>
          <p:cNvSpPr txBox="1"/>
          <p:nvPr/>
        </p:nvSpPr>
        <p:spPr>
          <a:xfrm>
            <a:off x="2516350" y="4178827"/>
            <a:ext cx="48084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2161 Welch Avenue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25018716 | $919,000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Taylor Tillman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843-437-6369 | taylor.tillman@agentownedrealty.com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AgentOwned Realty Preferred Group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0FDDF2-28C0-E312-E61C-CA17C6C111D1}"/>
              </a:ext>
            </a:extLst>
          </p:cNvPr>
          <p:cNvSpPr txBox="1"/>
          <p:nvPr/>
        </p:nvSpPr>
        <p:spPr>
          <a:xfrm>
            <a:off x="2516350" y="5896828"/>
            <a:ext cx="48084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2217 Ramsay Street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25021189 | $1,325,000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Harrison Gilchrist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843-209-4658 | harrison@williammeans.com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William Means Real Estate, LLC</a:t>
            </a:r>
            <a:endParaRPr lang="en-US" sz="1100" b="1" dirty="0">
              <a:ln w="3175">
                <a:noFill/>
              </a:ln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2DE34A3-CEFB-65FD-012E-7B25819B50EE}"/>
              </a:ext>
            </a:extLst>
          </p:cNvPr>
          <p:cNvSpPr txBox="1"/>
          <p:nvPr/>
        </p:nvSpPr>
        <p:spPr>
          <a:xfrm>
            <a:off x="2521163" y="7614827"/>
            <a:ext cx="479885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2136 Parkway Drive A&amp;B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25022102 | $1,270,000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Marion Jackson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843-442-4404 | mj@charlestonpropertybrokers.com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Charleston Property Brokers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1D653A73-B35B-C629-2902-17F78F659F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8646"/>
            <a:ext cx="2522641" cy="167335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3B89099-6B9D-6422-F8E9-1DFE291961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16646"/>
            <a:ext cx="2510028" cy="167335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64FA230-1A76-0DD7-DC2A-E41D104988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4646"/>
            <a:ext cx="2510028" cy="167335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42A8188-5C18-A002-259A-8A2E2FB360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52231"/>
            <a:ext cx="2510028" cy="1673352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3EFD246-C4A1-4E6B-6EC7-547E82D7E3E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70648"/>
            <a:ext cx="2510028" cy="1673352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89A8805-9E19-81AC-3F5D-6DAE5FF43EFF}"/>
              </a:ext>
            </a:extLst>
          </p:cNvPr>
          <p:cNvCxnSpPr>
            <a:cxnSpLocks/>
          </p:cNvCxnSpPr>
          <p:nvPr/>
        </p:nvCxnSpPr>
        <p:spPr>
          <a:xfrm>
            <a:off x="3126737" y="2271998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17C08A7-FAF7-6C34-F5AB-8C252C29A4A6}"/>
              </a:ext>
            </a:extLst>
          </p:cNvPr>
          <p:cNvCxnSpPr>
            <a:cxnSpLocks/>
          </p:cNvCxnSpPr>
          <p:nvPr/>
        </p:nvCxnSpPr>
        <p:spPr>
          <a:xfrm>
            <a:off x="3126737" y="3989998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8693780-C948-C635-7133-D231F90C8BD2}"/>
              </a:ext>
            </a:extLst>
          </p:cNvPr>
          <p:cNvCxnSpPr>
            <a:cxnSpLocks/>
          </p:cNvCxnSpPr>
          <p:nvPr/>
        </p:nvCxnSpPr>
        <p:spPr>
          <a:xfrm>
            <a:off x="3126737" y="5690138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81B8393-32B9-8EF4-4F27-95CF54859172}"/>
              </a:ext>
            </a:extLst>
          </p:cNvPr>
          <p:cNvCxnSpPr>
            <a:cxnSpLocks/>
          </p:cNvCxnSpPr>
          <p:nvPr/>
        </p:nvCxnSpPr>
        <p:spPr>
          <a:xfrm>
            <a:off x="3126737" y="7429883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2611</TotalTime>
  <Words>134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108</cp:revision>
  <dcterms:created xsi:type="dcterms:W3CDTF">2006-08-16T00:00:00Z</dcterms:created>
  <dcterms:modified xsi:type="dcterms:W3CDTF">2025-09-23T17:38:59Z</dcterms:modified>
</cp:coreProperties>
</file>