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14630400"/>
  <p:notesSz cx="6858000" cy="9144000"/>
  <p:defaultTextStyle>
    <a:defPPr>
      <a:defRPr lang="en-US"/>
    </a:defPPr>
    <a:lvl1pPr marL="0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8471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6942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5413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33884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92355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50826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9297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67768" algn="l" defTabSz="9169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08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BEAF87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4314" y="126"/>
      </p:cViewPr>
      <p:guideLst>
        <p:guide orient="horz" pos="460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4544911"/>
            <a:ext cx="6217920" cy="313605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8290560"/>
            <a:ext cx="5120640" cy="3738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2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05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5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11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64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1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6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226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585898"/>
            <a:ext cx="1645920" cy="12483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585898"/>
            <a:ext cx="4815840" cy="12483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9401387"/>
            <a:ext cx="6217920" cy="29057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6200991"/>
            <a:ext cx="6217920" cy="3200399"/>
          </a:xfrm>
        </p:spPr>
        <p:txBody>
          <a:bodyPr anchor="b"/>
          <a:lstStyle>
            <a:lvl1pPr marL="0" indent="0">
              <a:buNone/>
              <a:defRPr sz="1956">
                <a:solidFill>
                  <a:schemeClr val="tx1">
                    <a:tint val="75000"/>
                  </a:schemeClr>
                </a:solidFill>
              </a:defRPr>
            </a:lvl1pPr>
            <a:lvl2pPr marL="452825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2pPr>
            <a:lvl3pPr marL="9056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58477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4pPr>
            <a:lvl5pPr marL="1811302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5pPr>
            <a:lvl6pPr marL="2264128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6pPr>
            <a:lvl7pPr marL="2716954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7pPr>
            <a:lvl8pPr marL="3169779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8pPr>
            <a:lvl9pPr marL="3622605" indent="0">
              <a:buNone/>
              <a:defRPr sz="14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3413767"/>
            <a:ext cx="3230880" cy="965538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3413767"/>
            <a:ext cx="3230880" cy="9655387"/>
          </a:xfrm>
        </p:spPr>
        <p:txBody>
          <a:bodyPr/>
          <a:lstStyle>
            <a:lvl1pPr>
              <a:defRPr sz="2756"/>
            </a:lvl1pPr>
            <a:lvl2pPr>
              <a:defRPr sz="2400"/>
            </a:lvl2pPr>
            <a:lvl3pPr>
              <a:defRPr sz="1956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3274907"/>
            <a:ext cx="3232150" cy="1364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25" indent="0">
              <a:buNone/>
              <a:defRPr sz="1956" b="1"/>
            </a:lvl2pPr>
            <a:lvl3pPr marL="905651" indent="0">
              <a:buNone/>
              <a:defRPr sz="1778" b="1"/>
            </a:lvl3pPr>
            <a:lvl4pPr marL="1358477" indent="0">
              <a:buNone/>
              <a:defRPr sz="1600" b="1"/>
            </a:lvl4pPr>
            <a:lvl5pPr marL="1811302" indent="0">
              <a:buNone/>
              <a:defRPr sz="1600" b="1"/>
            </a:lvl5pPr>
            <a:lvl6pPr marL="2264128" indent="0">
              <a:buNone/>
              <a:defRPr sz="1600" b="1"/>
            </a:lvl6pPr>
            <a:lvl7pPr marL="2716954" indent="0">
              <a:buNone/>
              <a:defRPr sz="1600" b="1"/>
            </a:lvl7pPr>
            <a:lvl8pPr marL="3169779" indent="0">
              <a:buNone/>
              <a:defRPr sz="1600" b="1"/>
            </a:lvl8pPr>
            <a:lvl9pPr marL="36226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4639733"/>
            <a:ext cx="3232150" cy="8429415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3274907"/>
            <a:ext cx="3233420" cy="1364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2825" indent="0">
              <a:buNone/>
              <a:defRPr sz="1956" b="1"/>
            </a:lvl2pPr>
            <a:lvl3pPr marL="905651" indent="0">
              <a:buNone/>
              <a:defRPr sz="1778" b="1"/>
            </a:lvl3pPr>
            <a:lvl4pPr marL="1358477" indent="0">
              <a:buNone/>
              <a:defRPr sz="1600" b="1"/>
            </a:lvl4pPr>
            <a:lvl5pPr marL="1811302" indent="0">
              <a:buNone/>
              <a:defRPr sz="1600" b="1"/>
            </a:lvl5pPr>
            <a:lvl6pPr marL="2264128" indent="0">
              <a:buNone/>
              <a:defRPr sz="1600" b="1"/>
            </a:lvl6pPr>
            <a:lvl7pPr marL="2716954" indent="0">
              <a:buNone/>
              <a:defRPr sz="1600" b="1"/>
            </a:lvl7pPr>
            <a:lvl8pPr marL="3169779" indent="0">
              <a:buNone/>
              <a:defRPr sz="1600" b="1"/>
            </a:lvl8pPr>
            <a:lvl9pPr marL="36226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4639733"/>
            <a:ext cx="3233420" cy="8429415"/>
          </a:xfrm>
        </p:spPr>
        <p:txBody>
          <a:bodyPr/>
          <a:lstStyle>
            <a:lvl1pPr>
              <a:defRPr sz="2400"/>
            </a:lvl1pPr>
            <a:lvl2pPr>
              <a:defRPr sz="1956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5" y="582507"/>
            <a:ext cx="2406651" cy="2479040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4" y="582510"/>
            <a:ext cx="4089401" cy="12486641"/>
          </a:xfrm>
        </p:spPr>
        <p:txBody>
          <a:bodyPr/>
          <a:lstStyle>
            <a:lvl1pPr>
              <a:defRPr sz="3200"/>
            </a:lvl1pPr>
            <a:lvl2pPr>
              <a:defRPr sz="2756"/>
            </a:lvl2pPr>
            <a:lvl3pPr>
              <a:defRPr sz="2400"/>
            </a:lvl3pPr>
            <a:lvl4pPr>
              <a:defRPr sz="1956"/>
            </a:lvl4pPr>
            <a:lvl5pPr>
              <a:defRPr sz="1956"/>
            </a:lvl5pPr>
            <a:lvl6pPr>
              <a:defRPr sz="1956"/>
            </a:lvl6pPr>
            <a:lvl7pPr>
              <a:defRPr sz="1956"/>
            </a:lvl7pPr>
            <a:lvl8pPr>
              <a:defRPr sz="1956"/>
            </a:lvl8pPr>
            <a:lvl9pPr>
              <a:defRPr sz="19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5" y="3061550"/>
            <a:ext cx="2406651" cy="10007601"/>
          </a:xfrm>
        </p:spPr>
        <p:txBody>
          <a:bodyPr/>
          <a:lstStyle>
            <a:lvl1pPr marL="0" indent="0">
              <a:buNone/>
              <a:defRPr sz="1422"/>
            </a:lvl1pPr>
            <a:lvl2pPr marL="452825" indent="0">
              <a:buNone/>
              <a:defRPr sz="1156"/>
            </a:lvl2pPr>
            <a:lvl3pPr marL="905651" indent="0">
              <a:buNone/>
              <a:defRPr sz="978"/>
            </a:lvl3pPr>
            <a:lvl4pPr marL="1358477" indent="0">
              <a:buNone/>
              <a:defRPr sz="889"/>
            </a:lvl4pPr>
            <a:lvl5pPr marL="1811302" indent="0">
              <a:buNone/>
              <a:defRPr sz="889"/>
            </a:lvl5pPr>
            <a:lvl6pPr marL="2264128" indent="0">
              <a:buNone/>
              <a:defRPr sz="889"/>
            </a:lvl6pPr>
            <a:lvl7pPr marL="2716954" indent="0">
              <a:buNone/>
              <a:defRPr sz="889"/>
            </a:lvl7pPr>
            <a:lvl8pPr marL="3169779" indent="0">
              <a:buNone/>
              <a:defRPr sz="889"/>
            </a:lvl8pPr>
            <a:lvl9pPr marL="3622605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10241285"/>
            <a:ext cx="4389120" cy="1209041"/>
          </a:xfrm>
        </p:spPr>
        <p:txBody>
          <a:bodyPr anchor="b"/>
          <a:lstStyle>
            <a:lvl1pPr algn="l">
              <a:defRPr sz="195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1307253"/>
            <a:ext cx="4389120" cy="8778240"/>
          </a:xfrm>
        </p:spPr>
        <p:txBody>
          <a:bodyPr/>
          <a:lstStyle>
            <a:lvl1pPr marL="0" indent="0">
              <a:buNone/>
              <a:defRPr sz="3200"/>
            </a:lvl1pPr>
            <a:lvl2pPr marL="452825" indent="0">
              <a:buNone/>
              <a:defRPr sz="2756"/>
            </a:lvl2pPr>
            <a:lvl3pPr marL="905651" indent="0">
              <a:buNone/>
              <a:defRPr sz="2400"/>
            </a:lvl3pPr>
            <a:lvl4pPr marL="1358477" indent="0">
              <a:buNone/>
              <a:defRPr sz="1956"/>
            </a:lvl4pPr>
            <a:lvl5pPr marL="1811302" indent="0">
              <a:buNone/>
              <a:defRPr sz="1956"/>
            </a:lvl5pPr>
            <a:lvl6pPr marL="2264128" indent="0">
              <a:buNone/>
              <a:defRPr sz="1956"/>
            </a:lvl6pPr>
            <a:lvl7pPr marL="2716954" indent="0">
              <a:buNone/>
              <a:defRPr sz="1956"/>
            </a:lvl7pPr>
            <a:lvl8pPr marL="3169779" indent="0">
              <a:buNone/>
              <a:defRPr sz="1956"/>
            </a:lvl8pPr>
            <a:lvl9pPr marL="3622605" indent="0">
              <a:buNone/>
              <a:defRPr sz="195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11450326"/>
            <a:ext cx="4389120" cy="1717039"/>
          </a:xfrm>
        </p:spPr>
        <p:txBody>
          <a:bodyPr/>
          <a:lstStyle>
            <a:lvl1pPr marL="0" indent="0">
              <a:buNone/>
              <a:defRPr sz="1422"/>
            </a:lvl1pPr>
            <a:lvl2pPr marL="452825" indent="0">
              <a:buNone/>
              <a:defRPr sz="1156"/>
            </a:lvl2pPr>
            <a:lvl3pPr marL="905651" indent="0">
              <a:buNone/>
              <a:defRPr sz="978"/>
            </a:lvl3pPr>
            <a:lvl4pPr marL="1358477" indent="0">
              <a:buNone/>
              <a:defRPr sz="889"/>
            </a:lvl4pPr>
            <a:lvl5pPr marL="1811302" indent="0">
              <a:buNone/>
              <a:defRPr sz="889"/>
            </a:lvl5pPr>
            <a:lvl6pPr marL="2264128" indent="0">
              <a:buNone/>
              <a:defRPr sz="889"/>
            </a:lvl6pPr>
            <a:lvl7pPr marL="2716954" indent="0">
              <a:buNone/>
              <a:defRPr sz="889"/>
            </a:lvl7pPr>
            <a:lvl8pPr marL="3169779" indent="0">
              <a:buNone/>
              <a:defRPr sz="889"/>
            </a:lvl8pPr>
            <a:lvl9pPr marL="3622605" indent="0">
              <a:buNone/>
              <a:defRPr sz="88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585895"/>
            <a:ext cx="6583680" cy="2438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3413767"/>
            <a:ext cx="6583680" cy="965538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13560215"/>
            <a:ext cx="1706880" cy="7789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13560215"/>
            <a:ext cx="2316480" cy="7789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13560215"/>
            <a:ext cx="1706880" cy="7789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05651" rtl="0" eaLnBrk="1" latinLnBrk="0" hangingPunct="1">
        <a:spcBef>
          <a:spcPct val="0"/>
        </a:spcBef>
        <a:buNone/>
        <a:defRPr sz="43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9619" indent="-339619" algn="l" defTabSz="90565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5842" indent="-283016" algn="l" defTabSz="905651" rtl="0" eaLnBrk="1" latinLnBrk="0" hangingPunct="1">
        <a:spcBef>
          <a:spcPct val="20000"/>
        </a:spcBef>
        <a:buFont typeface="Arial" pitchFamily="34" charset="0"/>
        <a:buChar char="–"/>
        <a:defRPr sz="2756" kern="1200">
          <a:solidFill>
            <a:schemeClr val="tx1"/>
          </a:solidFill>
          <a:latin typeface="+mn-lt"/>
          <a:ea typeface="+mn-ea"/>
          <a:cs typeface="+mn-cs"/>
        </a:defRPr>
      </a:lvl2pPr>
      <a:lvl3pPr marL="1132065" indent="-226412" algn="l" defTabSz="90565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84890" indent="-226412" algn="l" defTabSz="905651" rtl="0" eaLnBrk="1" latinLnBrk="0" hangingPunct="1">
        <a:spcBef>
          <a:spcPct val="20000"/>
        </a:spcBef>
        <a:buFont typeface="Arial" pitchFamily="34" charset="0"/>
        <a:buChar char="–"/>
        <a:defRPr sz="1956" kern="1200">
          <a:solidFill>
            <a:schemeClr val="tx1"/>
          </a:solidFill>
          <a:latin typeface="+mn-lt"/>
          <a:ea typeface="+mn-ea"/>
          <a:cs typeface="+mn-cs"/>
        </a:defRPr>
      </a:lvl4pPr>
      <a:lvl5pPr marL="2037715" indent="-226412" algn="l" defTabSz="905651" rtl="0" eaLnBrk="1" latinLnBrk="0" hangingPunct="1">
        <a:spcBef>
          <a:spcPct val="20000"/>
        </a:spcBef>
        <a:buFont typeface="Arial" pitchFamily="34" charset="0"/>
        <a:buChar char="»"/>
        <a:defRPr sz="1956" kern="1200">
          <a:solidFill>
            <a:schemeClr val="tx1"/>
          </a:solidFill>
          <a:latin typeface="+mn-lt"/>
          <a:ea typeface="+mn-ea"/>
          <a:cs typeface="+mn-cs"/>
        </a:defRPr>
      </a:lvl5pPr>
      <a:lvl6pPr marL="2490541" indent="-226412" algn="l" defTabSz="905651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6pPr>
      <a:lvl7pPr marL="2943367" indent="-226412" algn="l" defTabSz="905651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7pPr>
      <a:lvl8pPr marL="3396192" indent="-226412" algn="l" defTabSz="905651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8pPr>
      <a:lvl9pPr marL="3849018" indent="-226412" algn="l" defTabSz="905651" rtl="0" eaLnBrk="1" latinLnBrk="0" hangingPunct="1">
        <a:spcBef>
          <a:spcPct val="20000"/>
        </a:spcBef>
        <a:buFont typeface="Arial" pitchFamily="34" charset="0"/>
        <a:buChar char="•"/>
        <a:defRPr sz="19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452825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2pPr>
      <a:lvl3pPr marL="905651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3pPr>
      <a:lvl4pPr marL="1358477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11302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64128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716954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169779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622605" algn="l" defTabSz="905651" rtl="0" eaLnBrk="1" latinLnBrk="0" hangingPunct="1"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7315200" cy="55399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RIVERLAND TERRACE - MULTIPLE AGENT OPEN HOUSES</a:t>
            </a:r>
          </a:p>
          <a:p>
            <a:pPr algn="ctr"/>
            <a:r>
              <a:rPr lang="en-US" sz="14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THURSDAY, October 16</a:t>
            </a:r>
            <a:r>
              <a:rPr lang="en-US" sz="1400" b="1" i="1" baseline="30000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th</a:t>
            </a:r>
            <a:r>
              <a:rPr lang="en-US" sz="1400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 from NOON - 1:30 PM | Refreshments Provided!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3ED2ADB-4007-C99D-3864-1AB2CF06027D}"/>
              </a:ext>
            </a:extLst>
          </p:cNvPr>
          <p:cNvSpPr txBox="1"/>
          <p:nvPr/>
        </p:nvSpPr>
        <p:spPr>
          <a:xfrm>
            <a:off x="2506704" y="2240152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2078 Saint James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25024859 | $1,200,000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</a:rPr>
              <a:t>Alicia Mendicino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843-729-1408 | </a:t>
            </a:r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aliciam@carolinaone.com</a:t>
            </a:r>
            <a:b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</a:br>
            <a:r>
              <a:rPr lang="en-US" sz="1100" dirty="0">
                <a:latin typeface="Century Gothic" panose="020B0502020202020204" pitchFamily="34" charset="0"/>
              </a:rPr>
              <a:t>Carolina One Real Estate</a:t>
            </a:r>
            <a:endParaRPr lang="en-US" sz="11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E19E67-2221-2B55-4D98-552C1AC68554}"/>
              </a:ext>
            </a:extLst>
          </p:cNvPr>
          <p:cNvSpPr txBox="1"/>
          <p:nvPr/>
        </p:nvSpPr>
        <p:spPr>
          <a:xfrm>
            <a:off x="2506704" y="3809965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2161 Welch Avenue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25018716 | $919,000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Taylor Tillman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843-437-6369 | taylor.tillman@agentownedrealty.com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AgentOwned Realty Preferred Group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0FDDF2-28C0-E312-E61C-CA17C6C111D1}"/>
              </a:ext>
            </a:extLst>
          </p:cNvPr>
          <p:cNvSpPr txBox="1"/>
          <p:nvPr/>
        </p:nvSpPr>
        <p:spPr>
          <a:xfrm>
            <a:off x="2506704" y="5379778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125 Plymouth Avenue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25026767 | $918,000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Stephanie Howard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843-224-5912</a:t>
            </a:r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| stephanie@stephanie-howard.com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Elaine Brabham and Associates</a:t>
            </a:r>
            <a:endParaRPr lang="en-US" sz="1100" b="1" dirty="0">
              <a:ln w="3175">
                <a:noFill/>
              </a:ln>
              <a:latin typeface="Century Gothic" panose="020B0502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2DE34A3-CEFB-65FD-012E-7B25819B50EE}"/>
              </a:ext>
            </a:extLst>
          </p:cNvPr>
          <p:cNvSpPr txBox="1"/>
          <p:nvPr/>
        </p:nvSpPr>
        <p:spPr>
          <a:xfrm>
            <a:off x="2506704" y="6949591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2137 St Lukes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25022088 | $635,000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Marion Jackson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843-442-4404 | mj@charlestonpropertybrokers.com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Charleston Property Brokers</a:t>
            </a:r>
            <a:endParaRPr lang="en-US" sz="1400" dirty="0"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1D653A73-B35B-C629-2902-17F78F659FA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64610"/>
            <a:ext cx="2139696" cy="141813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3B89099-6B9D-6422-F8E9-1DFE2919611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00236"/>
            <a:ext cx="2139696" cy="1418136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164FA230-1A76-0DD7-DC2A-E41D1049886A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828984"/>
            <a:ext cx="2139696" cy="1418136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042A8188-5C18-A002-259A-8A2E2FB360B0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5" y="5393358"/>
            <a:ext cx="2127204" cy="141813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43EFD246-C4A1-4E6B-6EC7-547E82D7E3EB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5" y="6957732"/>
            <a:ext cx="2127204" cy="1418136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89A8805-9E19-81AC-3F5D-6DAE5FF43EFF}"/>
              </a:ext>
            </a:extLst>
          </p:cNvPr>
          <p:cNvCxnSpPr>
            <a:cxnSpLocks/>
          </p:cNvCxnSpPr>
          <p:nvPr/>
        </p:nvCxnSpPr>
        <p:spPr>
          <a:xfrm>
            <a:off x="3120876" y="2147743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17C08A7-FAF7-6C34-F5AB-8C252C29A4A6}"/>
              </a:ext>
            </a:extLst>
          </p:cNvPr>
          <p:cNvCxnSpPr>
            <a:cxnSpLocks/>
          </p:cNvCxnSpPr>
          <p:nvPr/>
        </p:nvCxnSpPr>
        <p:spPr>
          <a:xfrm>
            <a:off x="3120876" y="3717556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8693780-C948-C635-7133-D231F90C8BD2}"/>
              </a:ext>
            </a:extLst>
          </p:cNvPr>
          <p:cNvCxnSpPr>
            <a:cxnSpLocks/>
          </p:cNvCxnSpPr>
          <p:nvPr/>
        </p:nvCxnSpPr>
        <p:spPr>
          <a:xfrm>
            <a:off x="3120876" y="5287369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81B8393-32B9-8EF4-4F27-95CF54859172}"/>
              </a:ext>
            </a:extLst>
          </p:cNvPr>
          <p:cNvCxnSpPr>
            <a:cxnSpLocks/>
          </p:cNvCxnSpPr>
          <p:nvPr/>
        </p:nvCxnSpPr>
        <p:spPr>
          <a:xfrm>
            <a:off x="3120876" y="6857182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30D1588-63DD-0EC6-A6A0-A91B3AA72C51}"/>
              </a:ext>
            </a:extLst>
          </p:cNvPr>
          <p:cNvSpPr txBox="1"/>
          <p:nvPr/>
        </p:nvSpPr>
        <p:spPr>
          <a:xfrm>
            <a:off x="2506704" y="8519404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2028 Coker Avenue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25024705 | $1,050,000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Lindsey Johnson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919-616-8687 | lindsey@ludifygroup.com 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Real Broker, LLC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3ECF4E-DB3C-6F9C-BB0C-55160F28D9A7}"/>
              </a:ext>
            </a:extLst>
          </p:cNvPr>
          <p:cNvSpPr txBox="1"/>
          <p:nvPr/>
        </p:nvSpPr>
        <p:spPr>
          <a:xfrm>
            <a:off x="2506704" y="11659030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2142 Golfview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25016150 | $1,425,000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Amy Byrne </a:t>
            </a:r>
          </a:p>
          <a:p>
            <a:pPr algn="ctr"/>
            <a:r>
              <a:rPr lang="es-E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843-509-0818 | amy.byrne@bovenderteam.com</a:t>
            </a:r>
          </a:p>
          <a:p>
            <a:pPr algn="ctr"/>
            <a:r>
              <a:rPr lang="es-ES" sz="1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Compass</a:t>
            </a:r>
            <a:r>
              <a:rPr lang="es-E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Carolinas, LLC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0450B7-6CB5-ED34-82B0-CF0DD303E5BC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5" y="8522106"/>
            <a:ext cx="2127204" cy="14181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A64B0C8-A772-C369-1291-F713F86DC17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5" y="10086480"/>
            <a:ext cx="2127204" cy="1418136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9F216E-FEE4-A0BA-AAEB-E2F7892098C9}"/>
              </a:ext>
            </a:extLst>
          </p:cNvPr>
          <p:cNvCxnSpPr>
            <a:cxnSpLocks/>
          </p:cNvCxnSpPr>
          <p:nvPr/>
        </p:nvCxnSpPr>
        <p:spPr>
          <a:xfrm>
            <a:off x="3120876" y="8426995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2B21011-55EC-C78F-BE00-91FDE8C2B90C}"/>
              </a:ext>
            </a:extLst>
          </p:cNvPr>
          <p:cNvCxnSpPr>
            <a:cxnSpLocks/>
          </p:cNvCxnSpPr>
          <p:nvPr/>
        </p:nvCxnSpPr>
        <p:spPr>
          <a:xfrm>
            <a:off x="3120876" y="11566621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2927A3D0-599A-F0C5-9D5E-9156AC5F68D9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0" y="11650854"/>
            <a:ext cx="2137893" cy="141813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B4E9018-DF30-FA11-DC0B-8C491A24C418}"/>
              </a:ext>
            </a:extLst>
          </p:cNvPr>
          <p:cNvSpPr txBox="1"/>
          <p:nvPr/>
        </p:nvSpPr>
        <p:spPr>
          <a:xfrm>
            <a:off x="2506704" y="10089217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216 Woodland Shores Road 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25026960 | $1,290,000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Sandy Infinger-Bennett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843-670-4828 | sandy.infinger@gmail.com</a:t>
            </a:r>
          </a:p>
          <a:p>
            <a:pPr algn="ctr"/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The Boulevard Company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080D4C-BE15-D8F7-EAC5-7A032E120C65}"/>
              </a:ext>
            </a:extLst>
          </p:cNvPr>
          <p:cNvCxnSpPr>
            <a:cxnSpLocks/>
          </p:cNvCxnSpPr>
          <p:nvPr/>
        </p:nvCxnSpPr>
        <p:spPr>
          <a:xfrm>
            <a:off x="3120876" y="9996808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963F445A-B0E9-983C-894A-A21CCE2B2396}"/>
              </a:ext>
            </a:extLst>
          </p:cNvPr>
          <p:cNvSpPr txBox="1"/>
          <p:nvPr/>
        </p:nvSpPr>
        <p:spPr>
          <a:xfrm>
            <a:off x="2506704" y="13228837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2136 Parkway Drive A &amp;B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</a:t>
            </a:r>
            <a:r>
              <a:rPr lang="en-US" sz="1400" b="1" dirty="0">
                <a:latin typeface="Century Gothic" panose="020B0502020202020204" pitchFamily="34" charset="0"/>
              </a:rPr>
              <a:t>25022102</a:t>
            </a:r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 | $1,270,000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Marion Jackson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843-442-4404 | mj@charlestonpropertybrokers.com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Charleston Property Brokers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DB392D9-AE49-9513-B136-820DE8DE4BFA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3215232"/>
            <a:ext cx="2139696" cy="1412199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105612-7B58-C366-8A48-CE53CAEAF7CC}"/>
              </a:ext>
            </a:extLst>
          </p:cNvPr>
          <p:cNvCxnSpPr>
            <a:cxnSpLocks/>
          </p:cNvCxnSpPr>
          <p:nvPr/>
        </p:nvCxnSpPr>
        <p:spPr>
          <a:xfrm>
            <a:off x="3120876" y="13136434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E983FD7-2D8F-2ECC-5685-2F21BC0C583C}"/>
              </a:ext>
            </a:extLst>
          </p:cNvPr>
          <p:cNvSpPr txBox="1"/>
          <p:nvPr/>
        </p:nvSpPr>
        <p:spPr>
          <a:xfrm>
            <a:off x="2506704" y="670339"/>
            <a:ext cx="48097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latin typeface="Century Gothic" panose="020B0502020202020204" pitchFamily="34" charset="0"/>
              </a:rPr>
              <a:t>2136 Parkway Drive</a:t>
            </a:r>
          </a:p>
          <a:p>
            <a:pPr algn="ctr"/>
            <a:r>
              <a:rPr lang="en-US" sz="1400" b="1" dirty="0">
                <a:ln w="3175">
                  <a:noFill/>
                </a:ln>
                <a:latin typeface="Century Gothic" panose="020B0502020202020204" pitchFamily="34" charset="0"/>
              </a:rPr>
              <a:t>MLS# 25022089 | $635,000</a:t>
            </a:r>
          </a:p>
          <a:p>
            <a:pPr algn="ctr"/>
            <a:endParaRPr lang="en-US" sz="1400" b="1" dirty="0">
              <a:ln w="3175">
                <a:noFill/>
              </a:ln>
              <a:latin typeface="Century Gothic" panose="020B0502020202020204" pitchFamily="34" charset="0"/>
            </a:endParaRPr>
          </a:p>
          <a:p>
            <a:pPr algn="ctr"/>
            <a:r>
              <a:rPr lang="en-US" sz="16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Marion Jackson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843-442-4404 | mj@charlestonpropertybrokers.com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Charleston Property Brokers</a:t>
            </a:r>
          </a:p>
        </p:txBody>
      </p:sp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2900</TotalTime>
  <Words>227</Words>
  <Application>Microsoft Office PowerPoint</Application>
  <PresentationFormat>Custom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112</cp:revision>
  <dcterms:created xsi:type="dcterms:W3CDTF">2006-08-16T00:00:00Z</dcterms:created>
  <dcterms:modified xsi:type="dcterms:W3CDTF">2025-10-14T01:36:24Z</dcterms:modified>
</cp:coreProperties>
</file>