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792" y="-391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gif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311" y="2291637"/>
            <a:ext cx="4572089" cy="3052299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91" y="0"/>
            <a:ext cx="7772400" cy="22098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382" y="943798"/>
            <a:ext cx="7774782" cy="1127371"/>
          </a:xfrm>
          <a:effectLst>
            <a:innerShdw blurRad="63500" dist="50800">
              <a:prstClr val="black">
                <a:alpha val="75000"/>
              </a:prstClr>
            </a:innerShdw>
          </a:effectLst>
        </p:spPr>
        <p:txBody>
          <a:bodyPr anchor="ctr">
            <a:noAutofit/>
          </a:bodyPr>
          <a:lstStyle/>
          <a:p>
            <a:r>
              <a:rPr lang="en-US" sz="4000" b="1" dirty="0">
                <a:solidFill>
                  <a:srgbClr val="C00000"/>
                </a:solidFill>
                <a:effectLst>
                  <a:innerShdw blurRad="63500" dist="50800" dir="16200000">
                    <a:prstClr val="black">
                      <a:alpha val="75000"/>
                    </a:prstClr>
                  </a:innerShdw>
                </a:effectLst>
                <a:latin typeface="Freestyle Script" panose="030804020302050B0404" pitchFamily="66" charset="0"/>
              </a:rPr>
              <a:t>Tuesday, November 29</a:t>
            </a:r>
            <a:r>
              <a:rPr lang="en-US" sz="4000" b="1" baseline="30000" dirty="0">
                <a:solidFill>
                  <a:srgbClr val="C00000"/>
                </a:solidFill>
                <a:effectLst>
                  <a:innerShdw blurRad="63500" dist="50800" dir="16200000">
                    <a:prstClr val="black">
                      <a:alpha val="75000"/>
                    </a:prstClr>
                  </a:innerShdw>
                </a:effectLst>
                <a:latin typeface="Freestyle Script" panose="030804020302050B0404" pitchFamily="66" charset="0"/>
              </a:rPr>
              <a:t>th</a:t>
            </a:r>
            <a:r>
              <a:rPr lang="en-US" sz="4000" b="1" dirty="0">
                <a:solidFill>
                  <a:srgbClr val="C00000"/>
                </a:solidFill>
                <a:effectLst>
                  <a:innerShdw blurRad="63500" dist="50800" dir="16200000">
                    <a:prstClr val="black">
                      <a:alpha val="75000"/>
                    </a:prstClr>
                  </a:innerShdw>
                </a:effectLst>
                <a:latin typeface="Freestyle Script" panose="030804020302050B0404" pitchFamily="66" charset="0"/>
              </a:rPr>
              <a:t> from 11:30-1</a:t>
            </a:r>
            <a:endParaRPr lang="en-US" sz="4800" b="1" dirty="0">
              <a:solidFill>
                <a:srgbClr val="C00000"/>
              </a:solidFill>
              <a:effectLst>
                <a:innerShdw blurRad="63500" dist="50800" dir="16200000">
                  <a:prstClr val="black">
                    <a:alpha val="75000"/>
                  </a:prstClr>
                </a:innerShdw>
              </a:effectLst>
              <a:latin typeface="eurofurence" panose="020F040202020308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81434" y="0"/>
            <a:ext cx="3886199" cy="661720"/>
          </a:xfrm>
          <a:prstGeom prst="rect">
            <a:avLst/>
          </a:prstGeom>
          <a:effectLst>
            <a:innerShdw blurRad="63500" dist="50800" dir="10800000">
              <a:prstClr val="black">
                <a:alpha val="75000"/>
              </a:prstClr>
            </a:innerShdw>
          </a:effectLst>
        </p:spPr>
        <p:txBody>
          <a:bodyPr wrap="square">
            <a:spAutoFit/>
          </a:bodyPr>
          <a:lstStyle/>
          <a:p>
            <a:pPr algn="r"/>
            <a:r>
              <a:rPr lang="en-US" dirty="0">
                <a:solidFill>
                  <a:schemeClr val="bg2">
                    <a:lumMod val="10000"/>
                  </a:schemeClr>
                </a:solidFill>
                <a:effectLst>
                  <a:innerShdw blurRad="63500" dist="50800" dir="13500000">
                    <a:schemeClr val="bg2">
                      <a:lumMod val="50000"/>
                      <a:alpha val="50000"/>
                    </a:schemeClr>
                  </a:innerShdw>
                </a:effectLst>
                <a:latin typeface="Lucida Sans" panose="020B0602030504020204" pitchFamily="34" charset="0"/>
              </a:rPr>
              <a:t>River Reach Pointe</a:t>
            </a:r>
          </a:p>
          <a:p>
            <a:pPr algn="r"/>
            <a:r>
              <a:rPr lang="en-US" sz="1700" dirty="0">
                <a:solidFill>
                  <a:schemeClr val="bg2">
                    <a:lumMod val="10000"/>
                  </a:schemeClr>
                </a:solidFill>
                <a:effectLst>
                  <a:innerShdw blurRad="63500" dist="50800" dir="13500000">
                    <a:schemeClr val="bg2">
                      <a:lumMod val="50000"/>
                      <a:alpha val="50000"/>
                    </a:schemeClr>
                  </a:innerShdw>
                </a:effectLst>
                <a:latin typeface="Lucida Sans" panose="020B0602030504020204" pitchFamily="34" charset="0"/>
              </a:rPr>
              <a:t>Broker Open Houses</a:t>
            </a:r>
            <a:endParaRPr lang="en-US" sz="1200" dirty="0">
              <a:solidFill>
                <a:schemeClr val="bg2">
                  <a:lumMod val="10000"/>
                </a:schemeClr>
              </a:solidFill>
              <a:effectLst>
                <a:innerShdw blurRad="63500" dist="50800" dir="13500000">
                  <a:schemeClr val="bg2">
                    <a:lumMod val="50000"/>
                    <a:alpha val="50000"/>
                  </a:schemeClr>
                </a:innerShdw>
              </a:effectLst>
              <a:latin typeface="Lucida Sans" panose="020B0602030504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5311" y="8972668"/>
            <a:ext cx="3363690" cy="63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400" b="1" dirty="0">
                <a:latin typeface="Lucida Sans" panose="020B0602030504020204" pitchFamily="34" charset="0"/>
              </a:rPr>
              <a:t>Lynn Barber</a:t>
            </a:r>
            <a:br>
              <a:rPr lang="en-US" sz="1200" dirty="0">
                <a:latin typeface="Lucida Sans" panose="020B0602030504020204" pitchFamily="34" charset="0"/>
              </a:rPr>
            </a:br>
            <a:r>
              <a:rPr lang="en-US" sz="1050" dirty="0">
                <a:latin typeface="Lucida Sans" panose="020B0602030504020204" pitchFamily="34" charset="0"/>
              </a:rPr>
              <a:t>(843) 991-4186</a:t>
            </a:r>
          </a:p>
          <a:p>
            <a:r>
              <a:rPr lang="en-US" sz="1050" dirty="0">
                <a:latin typeface="Lucida Sans" panose="020B0602030504020204" pitchFamily="34" charset="0"/>
              </a:rPr>
              <a:t>lynn.barber@goldenbearrealty.com</a:t>
            </a:r>
            <a:endParaRPr lang="en-US" sz="1000" dirty="0">
              <a:latin typeface="Lucida Sans" panose="020B0602030504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1189" y="9602271"/>
            <a:ext cx="7772396" cy="369332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ctr"/>
            <a:r>
              <a:rPr lang="en-US" sz="900" dirty="0">
                <a:latin typeface="Lucida Sans" panose="020B0602030504020204" pitchFamily="34" charset="0"/>
              </a:rPr>
              <a:t>Golden Bear Realty | 654 Coleman Blvd, Suite 100 | Mt Pleasant , SC 29464</a:t>
            </a:r>
          </a:p>
          <a:p>
            <a:pPr algn="ctr"/>
            <a:r>
              <a:rPr lang="en-US" sz="900" dirty="0">
                <a:latin typeface="Lucida Sans" panose="020B0602030504020204" pitchFamily="34" charset="0"/>
              </a:rPr>
              <a:t>| Office (855) 352-9088 | Fax (561) 721-3311</a:t>
            </a: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12185" y="9054260"/>
            <a:ext cx="1145648" cy="46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85" y="30480"/>
            <a:ext cx="1696815" cy="692795"/>
          </a:xfrm>
          <a:prstGeom prst="rect">
            <a:avLst/>
          </a:prstGeom>
          <a:effectLst/>
        </p:spPr>
      </p:pic>
      <p:pic>
        <p:nvPicPr>
          <p:cNvPr id="34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38523" y="3352800"/>
            <a:ext cx="13696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Picture 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03114" y="3352800"/>
            <a:ext cx="13696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4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03114" y="4429536"/>
            <a:ext cx="13696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-1191" y="1774757"/>
            <a:ext cx="7772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Freestyle Script" panose="030804020302050B0404" pitchFamily="66" charset="0"/>
              </a:rPr>
              <a:t>Snacks served - $50.00 gift card drawing if visit both home.</a:t>
            </a:r>
            <a:endParaRPr lang="en-US" sz="2800" dirty="0">
              <a:solidFill>
                <a:srgbClr val="C00000"/>
              </a:solidFill>
            </a:endParaRPr>
          </a:p>
        </p:txBody>
      </p:sp>
      <p:pic>
        <p:nvPicPr>
          <p:cNvPr id="25" name="Picture 4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38522" y="4429536"/>
            <a:ext cx="13696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Rectangle 28"/>
          <p:cNvSpPr/>
          <p:nvPr/>
        </p:nvSpPr>
        <p:spPr>
          <a:xfrm>
            <a:off x="4803113" y="2285069"/>
            <a:ext cx="2905103" cy="723275"/>
          </a:xfrm>
          <a:prstGeom prst="rect">
            <a:avLst/>
          </a:prstGeom>
          <a:effectLst>
            <a:innerShdw blurRad="63500" dist="50800" dir="10800000">
              <a:prstClr val="black">
                <a:alpha val="75000"/>
              </a:prstClr>
            </a:inn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1700" dirty="0">
                <a:solidFill>
                  <a:schemeClr val="bg2">
                    <a:lumMod val="10000"/>
                  </a:schemeClr>
                </a:solidFill>
                <a:effectLst>
                  <a:innerShdw blurRad="63500" dist="50800" dir="13500000">
                    <a:schemeClr val="bg2">
                      <a:lumMod val="50000"/>
                      <a:alpha val="50000"/>
                    </a:schemeClr>
                  </a:innerShdw>
                </a:effectLst>
                <a:latin typeface="Lucida Sans" panose="020B0602030504020204" pitchFamily="34" charset="0"/>
              </a:rPr>
              <a:t>1185 Rivers Reach Drive</a:t>
            </a:r>
            <a:br>
              <a:rPr lang="en-US" sz="1700" dirty="0">
                <a:solidFill>
                  <a:schemeClr val="bg2">
                    <a:lumMod val="10000"/>
                  </a:schemeClr>
                </a:solidFill>
                <a:effectLst>
                  <a:innerShdw blurRad="63500" dist="50800" dir="13500000">
                    <a:schemeClr val="bg2">
                      <a:lumMod val="50000"/>
                      <a:alpha val="50000"/>
                    </a:schemeClr>
                  </a:innerShdw>
                </a:effectLst>
                <a:latin typeface="Lucida Sans" panose="020B0602030504020204" pitchFamily="34" charset="0"/>
              </a:rPr>
            </a:br>
            <a:r>
              <a:rPr lang="en-US" sz="1200" dirty="0">
                <a:solidFill>
                  <a:schemeClr val="bg2">
                    <a:lumMod val="10000"/>
                  </a:schemeClr>
                </a:solidFill>
                <a:effectLst>
                  <a:innerShdw blurRad="63500" dist="50800" dir="13500000">
                    <a:schemeClr val="bg2">
                      <a:lumMod val="50000"/>
                      <a:alpha val="50000"/>
                    </a:schemeClr>
                  </a:innerShdw>
                </a:effectLst>
                <a:latin typeface="Lucida Sans" panose="020B0602030504020204" pitchFamily="34" charset="0"/>
              </a:rPr>
              <a:t>MLS# 16027525</a:t>
            </a:r>
          </a:p>
          <a:p>
            <a:pPr algn="ctr"/>
            <a:r>
              <a:rPr lang="en-US" sz="1200" dirty="0">
                <a:solidFill>
                  <a:schemeClr val="bg2">
                    <a:lumMod val="10000"/>
                  </a:schemeClr>
                </a:solidFill>
                <a:effectLst>
                  <a:innerShdw blurRad="63500" dist="50800" dir="13500000">
                    <a:schemeClr val="bg2">
                      <a:lumMod val="50000"/>
                      <a:alpha val="50000"/>
                    </a:schemeClr>
                  </a:innerShdw>
                </a:effectLst>
                <a:latin typeface="Lucida Sans" panose="020B0602030504020204" pitchFamily="34" charset="0"/>
              </a:rPr>
              <a:t>$459,900</a:t>
            </a:r>
          </a:p>
        </p:txBody>
      </p:sp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36126" y="5715683"/>
            <a:ext cx="4572091" cy="304806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4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00718" y="6774677"/>
            <a:ext cx="1369695" cy="913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4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310" y="6775362"/>
            <a:ext cx="1369695" cy="913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4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310" y="7852098"/>
            <a:ext cx="1369695" cy="913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4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00718" y="7851413"/>
            <a:ext cx="1369695" cy="913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Rectangle 37"/>
          <p:cNvSpPr/>
          <p:nvPr/>
        </p:nvSpPr>
        <p:spPr>
          <a:xfrm>
            <a:off x="65310" y="5706996"/>
            <a:ext cx="2905103" cy="723275"/>
          </a:xfrm>
          <a:prstGeom prst="rect">
            <a:avLst/>
          </a:prstGeom>
          <a:effectLst>
            <a:innerShdw blurRad="63500" dist="50800" dir="10800000">
              <a:prstClr val="black">
                <a:alpha val="75000"/>
              </a:prstClr>
            </a:inn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1700" dirty="0">
                <a:solidFill>
                  <a:schemeClr val="bg2">
                    <a:lumMod val="10000"/>
                  </a:schemeClr>
                </a:solidFill>
                <a:effectLst>
                  <a:innerShdw blurRad="63500" dist="50800" dir="13500000">
                    <a:schemeClr val="bg2">
                      <a:lumMod val="50000"/>
                      <a:alpha val="50000"/>
                    </a:schemeClr>
                  </a:innerShdw>
                </a:effectLst>
                <a:latin typeface="Lucida Sans" panose="020B0602030504020204" pitchFamily="34" charset="0"/>
              </a:rPr>
              <a:t>1013 Jervey Point Road</a:t>
            </a:r>
            <a:br>
              <a:rPr lang="en-US" sz="1700" dirty="0">
                <a:solidFill>
                  <a:schemeClr val="bg2">
                    <a:lumMod val="10000"/>
                  </a:schemeClr>
                </a:solidFill>
                <a:effectLst>
                  <a:innerShdw blurRad="63500" dist="50800" dir="13500000">
                    <a:schemeClr val="bg2">
                      <a:lumMod val="50000"/>
                      <a:alpha val="50000"/>
                    </a:schemeClr>
                  </a:innerShdw>
                </a:effectLst>
                <a:latin typeface="Lucida Sans" panose="020B0602030504020204" pitchFamily="34" charset="0"/>
              </a:rPr>
            </a:br>
            <a:r>
              <a:rPr lang="en-US" sz="1200" dirty="0">
                <a:solidFill>
                  <a:schemeClr val="bg2">
                    <a:lumMod val="10000"/>
                  </a:schemeClr>
                </a:solidFill>
                <a:effectLst>
                  <a:innerShdw blurRad="63500" dist="50800" dir="13500000">
                    <a:schemeClr val="bg2">
                      <a:lumMod val="50000"/>
                      <a:alpha val="50000"/>
                    </a:schemeClr>
                  </a:innerShdw>
                </a:effectLst>
                <a:latin typeface="Lucida Sans" panose="020B0602030504020204" pitchFamily="34" charset="0"/>
              </a:rPr>
              <a:t>MLS# 16029662</a:t>
            </a:r>
          </a:p>
          <a:p>
            <a:pPr algn="ctr"/>
            <a:r>
              <a:rPr lang="en-US" sz="1200" dirty="0">
                <a:solidFill>
                  <a:schemeClr val="bg2">
                    <a:lumMod val="10000"/>
                  </a:schemeClr>
                </a:solidFill>
                <a:effectLst>
                  <a:innerShdw blurRad="63500" dist="50800" dir="13500000">
                    <a:schemeClr val="bg2">
                      <a:lumMod val="50000"/>
                      <a:alpha val="50000"/>
                    </a:schemeClr>
                  </a:innerShdw>
                </a:effectLst>
                <a:latin typeface="Lucida Sans" panose="020B0602030504020204" pitchFamily="34" charset="0"/>
              </a:rPr>
              <a:t>$ 474,900</a:t>
            </a:r>
          </a:p>
        </p:txBody>
      </p:sp>
      <p:sp>
        <p:nvSpPr>
          <p:cNvPr id="40" name="Rectangle 39"/>
          <p:cNvSpPr/>
          <p:nvPr/>
        </p:nvSpPr>
        <p:spPr>
          <a:xfrm>
            <a:off x="4548494" y="8972668"/>
            <a:ext cx="3159721" cy="63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it-IT" sz="1400" b="1" dirty="0">
                <a:latin typeface="Lucida Sans" panose="020B0602030504020204" pitchFamily="34" charset="0"/>
              </a:rPr>
              <a:t>Jim Heslep</a:t>
            </a:r>
            <a:br>
              <a:rPr lang="en-US" sz="1600" dirty="0">
                <a:latin typeface="Lucida Sans" panose="020B0602030504020204" pitchFamily="34" charset="0"/>
              </a:rPr>
            </a:br>
            <a:r>
              <a:rPr lang="en-US" sz="1050" dirty="0">
                <a:latin typeface="Lucida Sans" panose="020B0602030504020204" pitchFamily="34" charset="0"/>
              </a:rPr>
              <a:t>(843) 343-7188</a:t>
            </a:r>
          </a:p>
          <a:p>
            <a:pPr algn="r"/>
            <a:r>
              <a:rPr lang="en-US" sz="1050" dirty="0">
                <a:latin typeface="Lucida Sans" panose="020B0602030504020204" pitchFamily="34" charset="0"/>
              </a:rPr>
              <a:t>jim.heslep@goldenbearrealty.com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1332309" y="5529810"/>
            <a:ext cx="5105400" cy="0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14114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</TotalTime>
  <Words>65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eurofurence</vt:lpstr>
      <vt:lpstr>Freestyle Script</vt:lpstr>
      <vt:lpstr>Lucida Sans</vt:lpstr>
      <vt:lpstr>Office Theme</vt:lpstr>
      <vt:lpstr>Tuesday, November 29th from 11:30-1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46</cp:revision>
  <dcterms:created xsi:type="dcterms:W3CDTF">2006-08-16T00:00:00Z</dcterms:created>
  <dcterms:modified xsi:type="dcterms:W3CDTF">2016-11-27T21:39:48Z</dcterms:modified>
</cp:coreProperties>
</file>