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gif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5389"/>
            <a:ext cx="7772400" cy="800219"/>
          </a:xfrm>
          <a:prstGeom prst="rect">
            <a:avLst/>
          </a:prstGeom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Enjoy touring beautiful homes in Rivertowne Country Club</a:t>
            </a:r>
          </a:p>
          <a:p>
            <a:pPr algn="ctr"/>
            <a:r>
              <a:rPr lang="en-US" sz="1600" b="1" dirty="0">
                <a:solidFill>
                  <a:srgbClr val="283E13"/>
                </a:solidFill>
                <a:latin typeface="Century Gothic" panose="020B0502020202020204" pitchFamily="34" charset="0"/>
              </a:rPr>
              <a:t>Tuesday, December 13th, from 12-2</a:t>
            </a:r>
          </a:p>
          <a:p>
            <a:pPr algn="ctr"/>
            <a:r>
              <a:rPr lang="en-US" sz="1400" i="1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Refreshments and a chance to win $150 CASH!*</a:t>
            </a:r>
            <a:endParaRPr lang="en-US" sz="1200" i="1" dirty="0">
              <a:solidFill>
                <a:schemeClr val="accent3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-2667000" y="1107080"/>
            <a:ext cx="2170658" cy="2662640"/>
            <a:chOff x="86573" y="839606"/>
            <a:chExt cx="2170658" cy="2662640"/>
          </a:xfrm>
        </p:grpSpPr>
        <p:sp>
          <p:nvSpPr>
            <p:cNvPr id="24" name="Subtitle 2"/>
            <p:cNvSpPr txBox="1">
              <a:spLocks/>
            </p:cNvSpPr>
            <p:nvPr/>
          </p:nvSpPr>
          <p:spPr>
            <a:xfrm>
              <a:off x="86573" y="2286094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1924 Palmetto Isle Drive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16017861 | $399,900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Zelda Bryant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843-330-7507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zeldabryant@gmail.com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Bryant Real Estate Group</a:t>
              </a:r>
              <a:endParaRPr lang="en-US" sz="8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73" y="839606"/>
              <a:ext cx="2170658" cy="143986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3" y="18183"/>
            <a:ext cx="865743" cy="54864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200" y="0"/>
            <a:ext cx="1687862" cy="10631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656" y="18183"/>
            <a:ext cx="865744" cy="54864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7924800" y="2438400"/>
            <a:ext cx="2332894" cy="45719"/>
          </a:xfrm>
          <a:prstGeom prst="rect">
            <a:avLst/>
          </a:prstGeom>
          <a:solidFill>
            <a:schemeClr val="bg1">
              <a:lumMod val="8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796790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i="1" dirty="0">
                <a:solidFill>
                  <a:srgbClr val="FF0000"/>
                </a:solidFill>
              </a:rPr>
              <a:t>*Must get initials at </a:t>
            </a:r>
            <a:r>
              <a:rPr lang="en-US" sz="1100" i="1">
                <a:solidFill>
                  <a:srgbClr val="FF0000"/>
                </a:solidFill>
              </a:rPr>
              <a:t>all 6 </a:t>
            </a:r>
            <a:r>
              <a:rPr lang="en-US" sz="1100" i="1" dirty="0">
                <a:solidFill>
                  <a:srgbClr val="FF0000"/>
                </a:solidFill>
              </a:rPr>
              <a:t>properties to be eligible to win; double your chances by bringing a buyer with you (on your honor!)!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-2667000" y="6637518"/>
            <a:ext cx="2170658" cy="2667615"/>
            <a:chOff x="5514975" y="6926446"/>
            <a:chExt cx="2170658" cy="2667615"/>
          </a:xfrm>
        </p:grpSpPr>
        <p:sp>
          <p:nvSpPr>
            <p:cNvPr id="32" name="Subtitle 2"/>
            <p:cNvSpPr txBox="1">
              <a:spLocks/>
            </p:cNvSpPr>
            <p:nvPr/>
          </p:nvSpPr>
          <p:spPr>
            <a:xfrm>
              <a:off x="5514975" y="8377909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2799 Olympia Fields Lane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16025659 | $429,500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Brian Kline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843-437-1487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bkline@carolinaone.com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Carolina One Real Estate</a:t>
              </a:r>
              <a:endParaRPr lang="en-US" sz="9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4975" y="6926446"/>
              <a:ext cx="2170658" cy="143986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6" name="Group 15"/>
          <p:cNvGrpSpPr/>
          <p:nvPr/>
        </p:nvGrpSpPr>
        <p:grpSpPr>
          <a:xfrm>
            <a:off x="975603" y="1061437"/>
            <a:ext cx="2170658" cy="2662640"/>
            <a:chOff x="2800871" y="839606"/>
            <a:chExt cx="2170658" cy="2662640"/>
          </a:xfrm>
        </p:grpSpPr>
        <p:sp>
          <p:nvSpPr>
            <p:cNvPr id="19" name="Subtitle 2"/>
            <p:cNvSpPr txBox="1">
              <a:spLocks/>
            </p:cNvSpPr>
            <p:nvPr/>
          </p:nvSpPr>
          <p:spPr>
            <a:xfrm>
              <a:off x="2800871" y="2286094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1836 Palmetto Isle Drive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16025509 | $349,000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Bambi </a:t>
              </a:r>
              <a:r>
                <a:rPr lang="en-US" sz="9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Magraw</a:t>
              </a:r>
              <a:endPara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843-224-3628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bambi@charlestondwellings.com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Keller Williams Realty</a:t>
              </a:r>
              <a:endParaRPr lang="en-US" sz="8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2568" y="839606"/>
              <a:ext cx="2167264" cy="144484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2" name="Group 11"/>
          <p:cNvGrpSpPr/>
          <p:nvPr/>
        </p:nvGrpSpPr>
        <p:grpSpPr>
          <a:xfrm>
            <a:off x="975603" y="3969906"/>
            <a:ext cx="2170658" cy="2667614"/>
            <a:chOff x="86573" y="3880539"/>
            <a:chExt cx="2170658" cy="2667614"/>
          </a:xfrm>
        </p:grpSpPr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86573" y="5332001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1613 Oakhurst Drive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16025117 | $500,000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Elizabeth Shirley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843-276-2970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lizshirleyrealestate@gmail.com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BHHS Carolina Sun Real Estate</a:t>
              </a:r>
              <a:endParaRPr lang="en-US" sz="9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74" y="3880539"/>
              <a:ext cx="1935057" cy="144484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0" name="Group 9"/>
          <p:cNvGrpSpPr/>
          <p:nvPr/>
        </p:nvGrpSpPr>
        <p:grpSpPr>
          <a:xfrm>
            <a:off x="4626139" y="6883346"/>
            <a:ext cx="2170658" cy="2667615"/>
            <a:chOff x="86573" y="6926446"/>
            <a:chExt cx="2170658" cy="2667615"/>
          </a:xfrm>
        </p:grpSpPr>
        <p:sp>
          <p:nvSpPr>
            <p:cNvPr id="23" name="Subtitle 2"/>
            <p:cNvSpPr txBox="1">
              <a:spLocks/>
            </p:cNvSpPr>
            <p:nvPr/>
          </p:nvSpPr>
          <p:spPr>
            <a:xfrm>
              <a:off x="86573" y="8377909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1498 Oakhurst Drive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16029278 | $499,900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Chip Walsh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843-822-4663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chipwalsh@gmail.com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The Boulevard Company</a:t>
              </a:r>
              <a:endParaRPr lang="en-US" sz="9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70" y="6926446"/>
              <a:ext cx="2167264" cy="144484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7" name="Group 16"/>
          <p:cNvGrpSpPr/>
          <p:nvPr/>
        </p:nvGrpSpPr>
        <p:grpSpPr>
          <a:xfrm>
            <a:off x="4626139" y="1061436"/>
            <a:ext cx="2170658" cy="2662640"/>
            <a:chOff x="5514975" y="839606"/>
            <a:chExt cx="2170658" cy="2662640"/>
          </a:xfrm>
        </p:grpSpPr>
        <p:sp>
          <p:nvSpPr>
            <p:cNvPr id="27" name="Subtitle 2"/>
            <p:cNvSpPr txBox="1">
              <a:spLocks/>
            </p:cNvSpPr>
            <p:nvPr/>
          </p:nvSpPr>
          <p:spPr>
            <a:xfrm>
              <a:off x="5514975" y="2286094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1805 Great Hope Drive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16026090 | $409,900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Dianne Broom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843-343-6207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dbroom@carolinaone.com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Carolina One Real Estate</a:t>
              </a:r>
              <a:endParaRPr lang="en-US" sz="9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7076" y="839606"/>
              <a:ext cx="1926457" cy="144484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4" name="Group 13"/>
          <p:cNvGrpSpPr/>
          <p:nvPr/>
        </p:nvGrpSpPr>
        <p:grpSpPr>
          <a:xfrm>
            <a:off x="975603" y="6883348"/>
            <a:ext cx="2170658" cy="2667614"/>
            <a:chOff x="5514975" y="3880539"/>
            <a:chExt cx="2170658" cy="2667614"/>
          </a:xfrm>
        </p:grpSpPr>
        <p:sp>
          <p:nvSpPr>
            <p:cNvPr id="30" name="Subtitle 2"/>
            <p:cNvSpPr txBox="1">
              <a:spLocks/>
            </p:cNvSpPr>
            <p:nvPr/>
          </p:nvSpPr>
          <p:spPr>
            <a:xfrm>
              <a:off x="5514975" y="5332001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1497 Oakhurst Drive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16030052 | $449,990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Jeff Popper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843-460-7168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jpopper@carolinaone.com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Carolina One Real Estate</a:t>
              </a:r>
              <a:endParaRPr lang="en-US" sz="9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7076" y="3880539"/>
              <a:ext cx="1926457" cy="144484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3" name="Group 12"/>
          <p:cNvGrpSpPr/>
          <p:nvPr/>
        </p:nvGrpSpPr>
        <p:grpSpPr>
          <a:xfrm>
            <a:off x="4626139" y="3969904"/>
            <a:ext cx="2170658" cy="2667614"/>
            <a:chOff x="2800871" y="3880539"/>
            <a:chExt cx="2170658" cy="2667614"/>
          </a:xfrm>
        </p:grpSpPr>
        <p:sp>
          <p:nvSpPr>
            <p:cNvPr id="34" name="Subtitle 2"/>
            <p:cNvSpPr txBox="1">
              <a:spLocks/>
            </p:cNvSpPr>
            <p:nvPr/>
          </p:nvSpPr>
          <p:spPr>
            <a:xfrm>
              <a:off x="2800871" y="5332001"/>
              <a:ext cx="2170658" cy="1216152"/>
            </a:xfrm>
            <a:prstGeom prst="rect">
              <a:avLst/>
            </a:prstGeom>
          </p:spPr>
          <p:txBody>
            <a:bodyPr vert="horz" lIns="101882" tIns="50941" rIns="101882" bIns="50941" rtlCol="0" anchor="ctr">
              <a:noAutofit/>
            </a:bodyPr>
            <a:lstStyle>
              <a:lvl1pPr marL="0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09412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018824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528237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37649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47061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056473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565886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075298" indent="0" algn="ctr" defTabSz="1018824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1545 Oakhurst Drive</a:t>
              </a:r>
            </a:p>
            <a:p>
              <a:r>
                <a:rPr lang="en-US" sz="10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MLS# 16021452 | $445,000</a:t>
              </a:r>
            </a:p>
            <a:p>
              <a:endPara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Kristen Whitehead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843-670-1671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kwhitehead@kwchs.com</a:t>
              </a:r>
            </a:p>
            <a:p>
              <a:r>
                <a:rPr 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cs typeface="Microsoft Sans Serif" panose="020B0604020202020204" pitchFamily="34" charset="0"/>
                </a:rPr>
                <a:t>Keller Williams Realty</a:t>
              </a:r>
              <a:endParaRPr lang="en-US" sz="900" i="1" dirty="0">
                <a:solidFill>
                  <a:schemeClr val="accent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2568" y="3880539"/>
              <a:ext cx="2167264" cy="144484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194</TotalTime>
  <Words>191</Words>
  <Application>Microsoft Office PowerPoint</Application>
  <PresentationFormat>Custom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Microsoft Sans Serif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2016-12-12T14:03:17Z</dcterms:modified>
</cp:coreProperties>
</file>