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7732654"/>
            <a:ext cx="3372409" cy="2249546"/>
          </a:xfrm>
        </p:spPr>
        <p:txBody>
          <a:bodyPr anchor="ctr">
            <a:no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1525 Rivertowne Country Club Drive</a:t>
            </a:r>
          </a:p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Rivertowne Country Club</a:t>
            </a:r>
          </a:p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Stunning Golf Course Home</a:t>
            </a:r>
          </a:p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5 bedrooms 4.5 baths</a:t>
            </a:r>
          </a:p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$899,000</a:t>
            </a:r>
          </a:p>
          <a:p>
            <a:pPr algn="r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Kathy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Sweet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Carolina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One Real Estate</a:t>
            </a:r>
            <a:endParaRPr lang="en-US" sz="1200" b="1" i="1" dirty="0">
              <a:solidFill>
                <a:schemeClr val="accent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342" y="640140"/>
            <a:ext cx="7524267" cy="1569660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Santa wants to put some extra Christmas jingle in your pocket and all you have to do is come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visit.  Three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great Rivertowne Country Club homes, all distinctive and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gorgeous. 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See </a:t>
            </a:r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all 3 to be eligible to win.  Special goodies too!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Thursday December 17th from 11a-1p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342" y="2485808"/>
            <a:ext cx="7524267" cy="2249546"/>
            <a:chOff x="115342" y="2485808"/>
            <a:chExt cx="7524267" cy="2249546"/>
          </a:xfrm>
        </p:grpSpPr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4267200" y="2485808"/>
              <a:ext cx="3372409" cy="2249546"/>
            </a:xfrm>
            <a:prstGeom prst="rect">
              <a:avLst/>
            </a:prstGeom>
          </p:spPr>
          <p:txBody>
            <a:bodyPr vert="horz" lIns="101882" tIns="50941" rIns="101882" bIns="50941" rtlCol="0" anchor="ctr">
              <a:noAutofit/>
            </a:bodyPr>
            <a:lstStyle>
              <a:lvl1pPr marL="0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09412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18824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28237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37649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47061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56473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65886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75298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2625 Kiln Creek Circle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The Point @ Rivertowne Country Club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Designer Dream Home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5 bedrooms 3.5 baths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Golf course, lake and marsh views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$1,110,000</a:t>
              </a:r>
            </a:p>
            <a:p>
              <a:pPr algn="r"/>
              <a:endPara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  <a:p>
              <a:pPr algn="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Debra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Kerr and Alicia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Mendicino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Carolina One Real Estate</a:t>
              </a:r>
              <a:endParaRPr lang="en-US" sz="1200" b="1" i="1" dirty="0">
                <a:solidFill>
                  <a:schemeClr val="accent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42" y="2485808"/>
              <a:ext cx="3379602" cy="22495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7" name="Rectangle 36"/>
          <p:cNvSpPr/>
          <p:nvPr/>
        </p:nvSpPr>
        <p:spPr>
          <a:xfrm>
            <a:off x="1362875" y="4899433"/>
            <a:ext cx="5029200" cy="4571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" y="18183"/>
            <a:ext cx="1042963" cy="6609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0"/>
            <a:ext cx="1687862" cy="1063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40" y="18183"/>
            <a:ext cx="1026521" cy="65052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362875" y="2276010"/>
            <a:ext cx="5029200" cy="4571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62875" y="7522856"/>
            <a:ext cx="5029200" cy="4571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342" y="5121363"/>
            <a:ext cx="7524267" cy="2249546"/>
            <a:chOff x="115342" y="5121363"/>
            <a:chExt cx="7524267" cy="2249546"/>
          </a:xfrm>
        </p:grpSpPr>
        <p:sp>
          <p:nvSpPr>
            <p:cNvPr id="28" name="Subtitle 2"/>
            <p:cNvSpPr txBox="1">
              <a:spLocks/>
            </p:cNvSpPr>
            <p:nvPr/>
          </p:nvSpPr>
          <p:spPr>
            <a:xfrm>
              <a:off x="115342" y="5127430"/>
              <a:ext cx="3379602" cy="2237413"/>
            </a:xfrm>
            <a:prstGeom prst="rect">
              <a:avLst/>
            </a:prstGeom>
          </p:spPr>
          <p:txBody>
            <a:bodyPr vert="horz" lIns="101882" tIns="50941" rIns="101882" bIns="50941" rtlCol="0" anchor="ctr">
              <a:noAutofit/>
            </a:bodyPr>
            <a:lstStyle>
              <a:lvl1pPr marL="0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09412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18824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28237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37649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47061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56473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65886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75298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1921 N. Creek Drive</a:t>
              </a: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The 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Point @ Rivertowne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Country Club</a:t>
              </a: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Elegant waterfront masterpiece</a:t>
              </a: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4 bedrooms 4 baths</a:t>
              </a: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Tidal Creek with shared dock</a:t>
              </a: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$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859,900</a:t>
              </a:r>
            </a:p>
            <a:p>
              <a:pPr algn="l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Leigh Brandenburg</a:t>
              </a:r>
            </a:p>
            <a:p>
              <a:pPr algn="l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Microsoft Sans Serif" panose="020B0604020202020204" pitchFamily="34" charset="0"/>
                </a:rPr>
                <a:t>Agent Owned Realty</a:t>
              </a:r>
              <a:endParaRPr lang="en-US" sz="1200" b="1" i="1" dirty="0">
                <a:solidFill>
                  <a:schemeClr val="accent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7200" y="5121363"/>
              <a:ext cx="3372409" cy="22495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" y="7732654"/>
            <a:ext cx="3372409" cy="224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140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Microsoft Sans Serif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30</cp:revision>
  <dcterms:created xsi:type="dcterms:W3CDTF">2006-08-16T00:00:00Z</dcterms:created>
  <dcterms:modified xsi:type="dcterms:W3CDTF">2015-12-12T02:25:40Z</dcterms:modified>
</cp:coreProperties>
</file>