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7D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372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6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4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2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08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27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45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1pPr>
            <a:lvl2pPr marL="518145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8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6"/>
            <a:ext cx="3435508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2" y="400474"/>
            <a:ext cx="2557066" cy="1704340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4" y="400475"/>
            <a:ext cx="4344988" cy="8584566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2" y="2104815"/>
            <a:ext cx="2557066" cy="6880226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36290" rtl="0" eaLnBrk="1" latinLnBrk="0" hangingPunct="1"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8609" indent="-388609" algn="l" defTabSz="1036290" rtl="0" eaLnBrk="1" latinLnBrk="0" hangingPunct="1">
        <a:spcBef>
          <a:spcPct val="20000"/>
        </a:spcBef>
        <a:buFont typeface="Arial" pitchFamily="34" charset="0"/>
        <a:buChar char="•"/>
        <a:defRPr sz="3627" kern="1200">
          <a:solidFill>
            <a:schemeClr val="tx1"/>
          </a:solidFill>
          <a:latin typeface="+mn-lt"/>
          <a:ea typeface="+mn-ea"/>
          <a:cs typeface="+mn-cs"/>
        </a:defRPr>
      </a:lvl1pPr>
      <a:lvl2pPr marL="841985" indent="-323840" algn="l" defTabSz="1036290" rtl="0" eaLnBrk="1" latinLnBrk="0" hangingPunct="1">
        <a:spcBef>
          <a:spcPct val="20000"/>
        </a:spcBef>
        <a:buFont typeface="Arial" pitchFamily="34" charset="0"/>
        <a:buChar char="–"/>
        <a:defRPr sz="3173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spcBef>
          <a:spcPct val="20000"/>
        </a:spcBef>
        <a:buFont typeface="Arial" pitchFamily="34" charset="0"/>
        <a:buChar char="–"/>
        <a:defRPr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spcBef>
          <a:spcPct val="20000"/>
        </a:spcBef>
        <a:buFont typeface="Arial" pitchFamily="34" charset="0"/>
        <a:buChar char="»"/>
        <a:defRPr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myedmondsnews.com/2012/02/ideas-for-valentines-day-dining-in-edmonds/" TargetMode="External"/><Relationship Id="rId13" Type="http://schemas.openxmlformats.org/officeDocument/2006/relationships/hyperlink" Target="http://openclipart.org/detail/21281/red-glossy-valentine-heart-by-pixabella-21281" TargetMode="External"/><Relationship Id="rId3" Type="http://schemas.openxmlformats.org/officeDocument/2006/relationships/image" Target="../media/image2.jpg"/><Relationship Id="rId7" Type="http://schemas.openxmlformats.org/officeDocument/2006/relationships/hyperlink" Target="https://creativecommons.org/licenses/by-nc/3.0/" TargetMode="External"/><Relationship Id="rId12" Type="http://schemas.openxmlformats.org/officeDocument/2006/relationships/image" Target="../media/image5.png"/><Relationship Id="rId2" Type="http://schemas.openxmlformats.org/officeDocument/2006/relationships/image" Target="../media/image1.jpg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4closurefraud.org/2012/02/17/muselman-v-deutsche-bank-u-s-bankruptcy-court-a-valentine-from-chief-united-states-bankruptcy-judge-karen-s-jennemann-on-feburary-14-2012/" TargetMode="External"/><Relationship Id="rId11" Type="http://schemas.openxmlformats.org/officeDocument/2006/relationships/hyperlink" Target="https://creativecommons.org/licenses/by-nc-sa/3.0/" TargetMode="External"/><Relationship Id="rId5" Type="http://schemas.openxmlformats.org/officeDocument/2006/relationships/image" Target="../media/image4.jpg"/><Relationship Id="rId15" Type="http://schemas.openxmlformats.org/officeDocument/2006/relationships/hyperlink" Target="http://openclipart.org/detail/80623/heart-gloss-5-by-inky2010" TargetMode="External"/><Relationship Id="rId10" Type="http://schemas.openxmlformats.org/officeDocument/2006/relationships/hyperlink" Target="http://eslkidsgames.com/category/poetry" TargetMode="External"/><Relationship Id="rId4" Type="http://schemas.openxmlformats.org/officeDocument/2006/relationships/image" Target="../media/image3.jpg"/><Relationship Id="rId9" Type="http://schemas.openxmlformats.org/officeDocument/2006/relationships/hyperlink" Target="https://creativecommons.org/licenses/by/3.0/" TargetMode="Externa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7D90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5440" y="419100"/>
            <a:ext cx="7081520" cy="9220200"/>
          </a:xfrm>
          <a:prstGeom prst="rect">
            <a:avLst/>
          </a:prstGeom>
          <a:solidFill>
            <a:schemeClr val="tx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sp>
        <p:nvSpPr>
          <p:cNvPr id="7" name="Rectangle 6"/>
          <p:cNvSpPr/>
          <p:nvPr/>
        </p:nvSpPr>
        <p:spPr>
          <a:xfrm>
            <a:off x="345440" y="567176"/>
            <a:ext cx="7081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Rivertowne Progressive Agent Open Houses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11am - 1pm this Friday, February 8</a:t>
            </a:r>
            <a:r>
              <a:rPr lang="en-US" sz="2400" b="1" baseline="30000" dirty="0">
                <a:solidFill>
                  <a:srgbClr val="C00000"/>
                </a:solidFill>
                <a:latin typeface="Century Gothic" panose="020B0502020202020204" pitchFamily="34" charset="0"/>
              </a:rPr>
              <a:t>th</a:t>
            </a:r>
            <a:r>
              <a:rPr lang="en-US" sz="2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625862" y="1524000"/>
            <a:ext cx="65206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entury Gothic" panose="020B0502020202020204" pitchFamily="34" charset="0"/>
              </a:rPr>
              <a:t>There will be a drawing for a $50 Town Center gift card</a:t>
            </a:r>
            <a:br>
              <a:rPr lang="en-US" i="1" dirty="0">
                <a:solidFill>
                  <a:srgbClr val="C00000"/>
                </a:solidFill>
                <a:latin typeface="Century Gothic" panose="020B0502020202020204" pitchFamily="34" charset="0"/>
              </a:rPr>
            </a:br>
            <a:r>
              <a:rPr lang="en-US" i="1" dirty="0">
                <a:solidFill>
                  <a:srgbClr val="C00000"/>
                </a:solidFill>
                <a:latin typeface="Century Gothic" panose="020B0502020202020204" pitchFamily="34" charset="0"/>
              </a:rPr>
              <a:t>Just in time for Valentines Day!</a:t>
            </a:r>
            <a:endParaRPr lang="en-US" u="sng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5440" y="4300701"/>
            <a:ext cx="3540760" cy="13433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47" b="1" dirty="0">
                <a:solidFill>
                  <a:schemeClr val="bg1"/>
                </a:solidFill>
                <a:latin typeface="Century Gothic" panose="020B0502020202020204" pitchFamily="34" charset="0"/>
              </a:rPr>
              <a:t>2761 Rivertowne Parkway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MLS# 18033116 | $539,900</a:t>
            </a:r>
          </a:p>
          <a:p>
            <a:pPr algn="ctr"/>
            <a:endParaRPr lang="en-US" sz="1247" u="sng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247" u="sng" dirty="0">
                <a:solidFill>
                  <a:schemeClr val="bg1"/>
                </a:solidFill>
                <a:latin typeface="Century Gothic" panose="020B0502020202020204" pitchFamily="34" charset="0"/>
              </a:rPr>
              <a:t>Listed by 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Elizabeth Shirley (843) 276-2970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Suzanne Conway (843) 814-6778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BHHS Carolina Sun Real Estate</a:t>
            </a:r>
          </a:p>
        </p:txBody>
      </p:sp>
      <p:pic>
        <p:nvPicPr>
          <p:cNvPr id="1026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2820" y="2569614"/>
            <a:ext cx="2286000" cy="1517904"/>
          </a:xfrm>
          <a:prstGeom prst="rect">
            <a:avLst/>
          </a:prstGeom>
          <a:noFill/>
          <a:ln w="19050">
            <a:solidFill>
              <a:srgbClr val="F17D9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345440" y="7955932"/>
            <a:ext cx="3540760" cy="13433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47" b="1" dirty="0">
                <a:solidFill>
                  <a:schemeClr val="bg1"/>
                </a:solidFill>
                <a:latin typeface="Century Gothic" panose="020B0502020202020204" pitchFamily="34" charset="0"/>
              </a:rPr>
              <a:t>2105 Sandy Point Lane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MLS# 19002869 | $629,995</a:t>
            </a:r>
          </a:p>
          <a:p>
            <a:pPr algn="ctr"/>
            <a:endParaRPr lang="en-US" sz="1247" u="sng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247" u="sng" dirty="0">
                <a:solidFill>
                  <a:schemeClr val="bg1"/>
                </a:solidFill>
                <a:latin typeface="Century Gothic" panose="020B0502020202020204" pitchFamily="34" charset="0"/>
              </a:rPr>
              <a:t>Listed by 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Debby Olney (843) 532-7014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Maggie Curtis (843) 693-8207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Coldwell Banker Residential Brokerage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886201" y="4300701"/>
            <a:ext cx="3540759" cy="13433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47" b="1" dirty="0">
                <a:solidFill>
                  <a:schemeClr val="bg1"/>
                </a:solidFill>
                <a:latin typeface="Century Gothic" panose="020B0502020202020204" pitchFamily="34" charset="0"/>
              </a:rPr>
              <a:t>2536 </a:t>
            </a:r>
            <a:r>
              <a:rPr lang="en-US" sz="1247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Willbrook</a:t>
            </a:r>
            <a:r>
              <a:rPr lang="en-US" sz="1247" b="1" dirty="0">
                <a:solidFill>
                  <a:schemeClr val="bg1"/>
                </a:solidFill>
                <a:latin typeface="Century Gothic" panose="020B0502020202020204" pitchFamily="34" charset="0"/>
              </a:rPr>
              <a:t> Lane</a:t>
            </a:r>
          </a:p>
          <a:p>
            <a:pPr algn="ctr"/>
            <a:r>
              <a:rPr lang="en-US" sz="1247" i="1" dirty="0">
                <a:solidFill>
                  <a:schemeClr val="tx1">
                    <a:lumMod val="50000"/>
                  </a:schemeClr>
                </a:solidFill>
                <a:latin typeface="Century Gothic" panose="020B0502020202020204" pitchFamily="34" charset="0"/>
              </a:rPr>
              <a:t>Not in MLS | </a:t>
            </a:r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$499,000</a:t>
            </a:r>
          </a:p>
          <a:p>
            <a:pPr algn="ctr"/>
            <a:endParaRPr lang="en-US" sz="1247" u="sng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247" u="sng" dirty="0">
                <a:solidFill>
                  <a:schemeClr val="bg1"/>
                </a:solidFill>
                <a:latin typeface="Century Gothic" panose="020B0502020202020204" pitchFamily="34" charset="0"/>
              </a:rPr>
              <a:t>Listed by 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Chari </a:t>
            </a:r>
            <a:r>
              <a:rPr lang="en-US" sz="1247" dirty="0" err="1">
                <a:solidFill>
                  <a:schemeClr val="bg1"/>
                </a:solidFill>
                <a:latin typeface="Century Gothic" panose="020B0502020202020204" pitchFamily="34" charset="0"/>
              </a:rPr>
              <a:t>Karinchak</a:t>
            </a:r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 (843) 810-8287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Yvette Grist (843) 312-0696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Coldwell Banker Residential</a:t>
            </a:r>
          </a:p>
        </p:txBody>
      </p:sp>
      <p:pic>
        <p:nvPicPr>
          <p:cNvPr id="1028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2820" y="6232966"/>
            <a:ext cx="2286000" cy="1517904"/>
          </a:xfrm>
          <a:prstGeom prst="rect">
            <a:avLst/>
          </a:prstGeom>
          <a:noFill/>
          <a:ln w="19050">
            <a:solidFill>
              <a:srgbClr val="F17D9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3580" y="2569614"/>
            <a:ext cx="2286000" cy="1517904"/>
          </a:xfrm>
          <a:prstGeom prst="rect">
            <a:avLst/>
          </a:prstGeom>
          <a:noFill/>
          <a:ln w="19050">
            <a:solidFill>
              <a:srgbClr val="F17D9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60EFD1B-2998-46E2-ABA3-8A0C5656E31D}"/>
              </a:ext>
            </a:extLst>
          </p:cNvPr>
          <p:cNvSpPr/>
          <p:nvPr/>
        </p:nvSpPr>
        <p:spPr>
          <a:xfrm>
            <a:off x="3886200" y="7955932"/>
            <a:ext cx="3540760" cy="13433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47" b="1" dirty="0">
                <a:solidFill>
                  <a:schemeClr val="bg1"/>
                </a:solidFill>
                <a:latin typeface="Century Gothic" panose="020B0502020202020204" pitchFamily="34" charset="0"/>
              </a:rPr>
              <a:t>2627 River Bluff Lane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MLS# 18032411 | $655,000</a:t>
            </a:r>
          </a:p>
          <a:p>
            <a:pPr algn="ctr"/>
            <a:endParaRPr lang="en-US" sz="1247" u="sng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sz="1247" u="sng" dirty="0">
                <a:solidFill>
                  <a:schemeClr val="bg1"/>
                </a:solidFill>
                <a:latin typeface="Century Gothic" panose="020B0502020202020204" pitchFamily="34" charset="0"/>
              </a:rPr>
              <a:t>Listed by 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Ashley Yarborough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(704) 649-2034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Century Gothic" panose="020B0502020202020204" pitchFamily="34" charset="0"/>
              </a:rPr>
              <a:t>The Boulevard Company</a:t>
            </a:r>
          </a:p>
        </p:txBody>
      </p:sp>
      <p:pic>
        <p:nvPicPr>
          <p:cNvPr id="13" name="Picture 4">
            <a:extLst>
              <a:ext uri="{FF2B5EF4-FFF2-40B4-BE49-F238E27FC236}">
                <a16:creationId xmlns:a16="http://schemas.microsoft.com/office/drawing/2014/main" id="{065F6A1A-8B06-4C01-B1EF-FA4EAB64C3B4}"/>
              </a:ext>
            </a:extLst>
          </p:cNvPr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3580" y="6232966"/>
            <a:ext cx="2286000" cy="1517904"/>
          </a:xfrm>
          <a:prstGeom prst="rect">
            <a:avLst/>
          </a:prstGeom>
          <a:noFill/>
          <a:ln w="19050">
            <a:solidFill>
              <a:srgbClr val="F17D9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F6C6E79-33C6-42E6-B5B4-A8AE8A266021}"/>
              </a:ext>
            </a:extLst>
          </p:cNvPr>
          <p:cNvSpPr/>
          <p:nvPr/>
        </p:nvSpPr>
        <p:spPr>
          <a:xfrm>
            <a:off x="972820" y="3810519"/>
            <a:ext cx="2286000" cy="276999"/>
          </a:xfrm>
          <a:prstGeom prst="rect">
            <a:avLst/>
          </a:prstGeom>
          <a:solidFill>
            <a:srgbClr val="F17D90"/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Appetizers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B7BDA96-8EA4-4F68-9D97-F0171615E45B}"/>
              </a:ext>
            </a:extLst>
          </p:cNvPr>
          <p:cNvSpPr/>
          <p:nvPr/>
        </p:nvSpPr>
        <p:spPr>
          <a:xfrm>
            <a:off x="4513580" y="3810519"/>
            <a:ext cx="2286000" cy="276999"/>
          </a:xfrm>
          <a:prstGeom prst="rect">
            <a:avLst/>
          </a:prstGeom>
          <a:solidFill>
            <a:srgbClr val="F17D90"/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Sandwiches / Wraps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4848B5-2C2B-4BEA-BC07-491083561AFA}"/>
              </a:ext>
            </a:extLst>
          </p:cNvPr>
          <p:cNvSpPr/>
          <p:nvPr/>
        </p:nvSpPr>
        <p:spPr>
          <a:xfrm>
            <a:off x="972820" y="7473871"/>
            <a:ext cx="2286000" cy="276999"/>
          </a:xfrm>
          <a:prstGeom prst="rect">
            <a:avLst/>
          </a:prstGeom>
          <a:solidFill>
            <a:srgbClr val="F17D90"/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Veggie, Fruit &amp; Cheese Tray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3A8ADC9-F47A-4CA0-AD79-EFD4351A46FB}"/>
              </a:ext>
            </a:extLst>
          </p:cNvPr>
          <p:cNvSpPr/>
          <p:nvPr/>
        </p:nvSpPr>
        <p:spPr>
          <a:xfrm>
            <a:off x="4513580" y="7473871"/>
            <a:ext cx="2286000" cy="276999"/>
          </a:xfrm>
          <a:prstGeom prst="rect">
            <a:avLst/>
          </a:prstGeom>
          <a:solidFill>
            <a:srgbClr val="F17D90"/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Fresh Pralines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7A339E-E4C2-4483-B358-03D41636EDA5}"/>
              </a:ext>
            </a:extLst>
          </p:cNvPr>
          <p:cNvSpPr txBox="1"/>
          <p:nvPr/>
        </p:nvSpPr>
        <p:spPr>
          <a:xfrm>
            <a:off x="-7267278" y="5510451"/>
            <a:ext cx="6096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6" tooltip="http://4closurefraud.org/2012/02/17/muselman-v-deutsche-bank-u-s-bankruptcy-court-a-valentine-from-chief-united-states-bankruptcy-judge-karen-s-jennemann-on-feburary-14-2012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7" tooltip="https://creativecommons.org/licenses/by-nc/3.0/"/>
              </a:rPr>
              <a:t>CC BY-NC</a:t>
            </a:r>
            <a:endParaRPr lang="en-US" sz="90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786F0C3-0315-42C3-9C4C-8452BA92358B}"/>
              </a:ext>
            </a:extLst>
          </p:cNvPr>
          <p:cNvSpPr txBox="1"/>
          <p:nvPr/>
        </p:nvSpPr>
        <p:spPr>
          <a:xfrm>
            <a:off x="-4569278" y="4307901"/>
            <a:ext cx="100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8" tooltip="http://myedmondsnews.com/2012/02/ideas-for-valentines-day-dining-in-edmonds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9" tooltip="https://creativecommons.org/licenses/by/3.0/"/>
              </a:rPr>
              <a:t>CC BY</a:t>
            </a:r>
            <a:endParaRPr lang="en-US" sz="90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510BA32-469F-40EF-934B-470E2196282F}"/>
              </a:ext>
            </a:extLst>
          </p:cNvPr>
          <p:cNvSpPr txBox="1"/>
          <p:nvPr/>
        </p:nvSpPr>
        <p:spPr>
          <a:xfrm>
            <a:off x="-7729278" y="6624838"/>
            <a:ext cx="7620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10" tooltip="http://eslkidsgames.com/category/poetry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11" tooltip="https://creativecommons.org/licenses/by-nc-sa/3.0/"/>
              </a:rPr>
              <a:t>CC BY-SA-NC</a:t>
            </a:r>
            <a:endParaRPr lang="en-US" sz="90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92B1962-7C83-408F-A17C-05BFF4A6C53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3"/>
              </a:ext>
            </a:extLst>
          </a:blip>
          <a:stretch>
            <a:fillRect/>
          </a:stretch>
        </p:blipFill>
        <p:spPr>
          <a:xfrm>
            <a:off x="-4219278" y="6991918"/>
            <a:ext cx="3901382" cy="288702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6D95C0C-1E5D-4F3D-835B-CBF9098EB6DF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5"/>
              </a:ext>
            </a:extLst>
          </a:blip>
          <a:stretch>
            <a:fillRect/>
          </a:stretch>
        </p:blipFill>
        <p:spPr>
          <a:xfrm>
            <a:off x="-708084" y="1398173"/>
            <a:ext cx="533181" cy="538513"/>
          </a:xfrm>
          <a:prstGeom prst="rect">
            <a:avLst/>
          </a:prstGeom>
        </p:spPr>
      </p:pic>
      <p:pic>
        <p:nvPicPr>
          <p:cNvPr id="21" name="Picture 20" descr="A picture containing seat&#10;&#10;Description automatically generated">
            <a:extLst>
              <a:ext uri="{FF2B5EF4-FFF2-40B4-BE49-F238E27FC236}">
                <a16:creationId xmlns:a16="http://schemas.microsoft.com/office/drawing/2014/main" id="{26C566C9-3C8C-4BD3-A8D5-BB64DE63E3CA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0"/>
              </a:ext>
            </a:extLst>
          </a:blip>
          <a:stretch>
            <a:fillRect/>
          </a:stretch>
        </p:blipFill>
        <p:spPr>
          <a:xfrm>
            <a:off x="5579270" y="1939345"/>
            <a:ext cx="744885" cy="513040"/>
          </a:xfrm>
          <a:prstGeom prst="rect">
            <a:avLst/>
          </a:prstGeom>
        </p:spPr>
      </p:pic>
      <p:pic>
        <p:nvPicPr>
          <p:cNvPr id="30" name="Picture 29" descr="A picture containing seat&#10;&#10;Description automatically generated">
            <a:extLst>
              <a:ext uri="{FF2B5EF4-FFF2-40B4-BE49-F238E27FC236}">
                <a16:creationId xmlns:a16="http://schemas.microsoft.com/office/drawing/2014/main" id="{01B80FB6-E77E-4F11-83D3-722DE1FD372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0"/>
              </a:ext>
            </a:extLst>
          </a:blip>
          <a:stretch>
            <a:fillRect/>
          </a:stretch>
        </p:blipFill>
        <p:spPr>
          <a:xfrm>
            <a:off x="1448246" y="1939345"/>
            <a:ext cx="744885" cy="51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171</Words>
  <Application>Microsoft Office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17</cp:revision>
  <dcterms:created xsi:type="dcterms:W3CDTF">2006-08-16T00:00:00Z</dcterms:created>
  <dcterms:modified xsi:type="dcterms:W3CDTF">2019-02-05T22:08:00Z</dcterms:modified>
</cp:coreProperties>
</file>