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56" d="100"/>
          <a:sy n="56" d="100"/>
        </p:scale>
        <p:origin x="1661" y="48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8229598" cy="1142999"/>
          </a:xfrm>
          <a:noFill/>
          <a:effectLst/>
        </p:spPr>
        <p:txBody>
          <a:bodyPr anchor="ctr">
            <a:noAutofit/>
          </a:bodyPr>
          <a:lstStyle/>
          <a:p>
            <a:r>
              <a:rPr lang="en-US" sz="3600" b="1" i="1" dirty="0">
                <a:latin typeface="Century Gothic" panose="020B0502020202020204" pitchFamily="34" charset="0"/>
              </a:rPr>
              <a:t>Santee Cooper Resort Multi Property Open House Waterfront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0506" y="9444335"/>
            <a:ext cx="79285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u="sng" dirty="0">
                <a:latin typeface="Century Gothic" panose="020B0502020202020204" pitchFamily="34" charset="0"/>
              </a:rPr>
              <a:t>Sponsored by </a:t>
            </a:r>
          </a:p>
          <a:p>
            <a:pPr algn="ctr"/>
            <a:r>
              <a:rPr lang="en-US" sz="1200" dirty="0">
                <a:latin typeface="Century Gothic" panose="020B0502020202020204" pitchFamily="34" charset="0"/>
              </a:rPr>
              <a:t>Lake Homes Realty | Santee Associates Realty | NV Realty Group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379441"/>
            <a:ext cx="8229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3175">
                  <a:noFill/>
                </a:ln>
                <a:latin typeface="Century Gothic" panose="020B0502020202020204" pitchFamily="34" charset="0"/>
              </a:rPr>
              <a:t>Monday 4-6pm | Agents and Buyers</a:t>
            </a:r>
            <a:endParaRPr lang="en-US" sz="1600" dirty="0">
              <a:ln w="3175">
                <a:noFill/>
              </a:ln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506" y="6787896"/>
            <a:ext cx="7928587" cy="603504"/>
          </a:xfrm>
        </p:spPr>
        <p:txBody>
          <a:bodyPr numCol="1" anchor="ctr"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487 Santee Drive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6441C4E-F38B-42FD-889A-FE7D1568B230}"/>
              </a:ext>
            </a:extLst>
          </p:cNvPr>
          <p:cNvGrpSpPr/>
          <p:nvPr/>
        </p:nvGrpSpPr>
        <p:grpSpPr>
          <a:xfrm>
            <a:off x="150506" y="2139102"/>
            <a:ext cx="3737588" cy="4412354"/>
            <a:chOff x="150506" y="2084696"/>
            <a:chExt cx="3737588" cy="4412354"/>
          </a:xfrm>
        </p:grpSpPr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92FE372A-F84A-4BAB-AC04-76301C95596D}"/>
                </a:ext>
              </a:extLst>
            </p:cNvPr>
            <p:cNvSpPr txBox="1">
              <a:spLocks/>
            </p:cNvSpPr>
            <p:nvPr/>
          </p:nvSpPr>
          <p:spPr>
            <a:xfrm>
              <a:off x="150506" y="2084696"/>
              <a:ext cx="3737588" cy="603504"/>
            </a:xfrm>
            <a:prstGeom prst="rect">
              <a:avLst/>
            </a:prstGeom>
          </p:spPr>
          <p:txBody>
            <a:bodyPr vert="horz" lIns="101882" tIns="50941" rIns="101882" bIns="50941" numCol="1" rtlCol="0" anchor="ctr">
              <a:noAutofit/>
            </a:bodyPr>
            <a:lstStyle>
              <a:lvl1pPr marL="0" indent="0" algn="ctr" defTabSz="101882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09412" indent="0" algn="ctr" defTabSz="101882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018824" indent="0" algn="ctr" defTabSz="101882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528237" indent="0" algn="ctr" defTabSz="101882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37649" indent="0" algn="ctr" defTabSz="101882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47061" indent="0" algn="ctr" defTabSz="101882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056473" indent="0" algn="ctr" defTabSz="101882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565886" indent="0" algn="ctr" defTabSz="101882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4075298" indent="0" algn="ctr" defTabSz="101882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449 Santee Drive</a:t>
              </a:r>
            </a:p>
          </p:txBody>
        </p:sp>
        <p:pic>
          <p:nvPicPr>
            <p:cNvPr id="6" name="Picture 5" descr="A picture containing grass, outdoor, sky, house&#10;&#10;Description automatically generated">
              <a:extLst>
                <a:ext uri="{FF2B5EF4-FFF2-40B4-BE49-F238E27FC236}">
                  <a16:creationId xmlns:a16="http://schemas.microsoft.com/office/drawing/2014/main" id="{ABE20851-E3DA-4CC1-8CB8-0A1B55B5C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06" y="2693264"/>
              <a:ext cx="3737588" cy="2479890"/>
            </a:xfrm>
            <a:prstGeom prst="rect">
              <a:avLst/>
            </a:prstGeom>
          </p:spPr>
        </p:pic>
        <p:pic>
          <p:nvPicPr>
            <p:cNvPr id="9" name="Picture 8" descr="A picture containing building, brick, outdoor, fireplace&#10;&#10;Description automatically generated">
              <a:extLst>
                <a:ext uri="{FF2B5EF4-FFF2-40B4-BE49-F238E27FC236}">
                  <a16:creationId xmlns:a16="http://schemas.microsoft.com/office/drawing/2014/main" id="{E3BA9BF2-BCF7-4F88-924D-D84C67916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06" y="5301961"/>
              <a:ext cx="1795776" cy="1195089"/>
            </a:xfrm>
            <a:prstGeom prst="rect">
              <a:avLst/>
            </a:prstGeom>
          </p:spPr>
        </p:pic>
        <p:pic>
          <p:nvPicPr>
            <p:cNvPr id="12" name="Picture 11" descr="A table and chairs on a boat&#10;&#10;Description automatically generated with low confidence">
              <a:extLst>
                <a:ext uri="{FF2B5EF4-FFF2-40B4-BE49-F238E27FC236}">
                  <a16:creationId xmlns:a16="http://schemas.microsoft.com/office/drawing/2014/main" id="{C3672145-344B-4278-B156-4EE836EA5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318" y="5301960"/>
              <a:ext cx="1795776" cy="1195089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219F080-25AC-4983-8E01-32FF31824180}"/>
              </a:ext>
            </a:extLst>
          </p:cNvPr>
          <p:cNvGrpSpPr/>
          <p:nvPr/>
        </p:nvGrpSpPr>
        <p:grpSpPr>
          <a:xfrm>
            <a:off x="4359258" y="2139102"/>
            <a:ext cx="3719836" cy="4412354"/>
            <a:chOff x="4359258" y="2084696"/>
            <a:chExt cx="3719836" cy="4412354"/>
          </a:xfrm>
        </p:grpSpPr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4B328324-824D-43E7-AED6-E855E8609463}"/>
                </a:ext>
              </a:extLst>
            </p:cNvPr>
            <p:cNvSpPr txBox="1">
              <a:spLocks/>
            </p:cNvSpPr>
            <p:nvPr/>
          </p:nvSpPr>
          <p:spPr>
            <a:xfrm>
              <a:off x="4359258" y="2084696"/>
              <a:ext cx="3719835" cy="603504"/>
            </a:xfrm>
            <a:prstGeom prst="rect">
              <a:avLst/>
            </a:prstGeom>
          </p:spPr>
          <p:txBody>
            <a:bodyPr vert="horz" lIns="101882" tIns="50941" rIns="101882" bIns="50941" numCol="1" rtlCol="0" anchor="ctr">
              <a:noAutofit/>
            </a:bodyPr>
            <a:lstStyle>
              <a:lvl1pPr marL="0" indent="0" algn="ctr" defTabSz="101882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509412" indent="0" algn="ctr" defTabSz="101882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1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018824" indent="0" algn="ctr" defTabSz="101882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7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528237" indent="0" algn="ctr" defTabSz="101882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37649" indent="0" algn="ctr" defTabSz="101882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47061" indent="0" algn="ctr" defTabSz="101882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3056473" indent="0" algn="ctr" defTabSz="101882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565886" indent="0" algn="ctr" defTabSz="101882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4075298" indent="0" algn="ctr" defTabSz="1018824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116 Broad River 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05FDA38-838A-4B23-829D-7D8D4000C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59259" y="2693264"/>
              <a:ext cx="3719835" cy="247989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FC9E3A5-E21D-4B20-9247-30AF810F4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59259" y="5301961"/>
              <a:ext cx="1792633" cy="119508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371C93C-6CEA-4413-9FA4-7099E38A8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86461" y="5301960"/>
              <a:ext cx="1792633" cy="1195089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3F8727AD-DA22-4D35-AFE3-2873746C32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507" y="7382914"/>
            <a:ext cx="2560319" cy="192024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F79B2DA-CDB7-45BB-8B47-F45378D58E0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4641" y="7382914"/>
            <a:ext cx="2560319" cy="192023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EEFB4BA-F0C8-4E0D-9DC3-145208A3C31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8775" y="7382914"/>
            <a:ext cx="2560319" cy="192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2022</TotalTime>
  <Words>36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Santee Cooper Resort Multi Property Open House Waterfront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87</cp:revision>
  <dcterms:created xsi:type="dcterms:W3CDTF">2006-08-16T00:00:00Z</dcterms:created>
  <dcterms:modified xsi:type="dcterms:W3CDTF">2021-10-07T14:31:28Z</dcterms:modified>
</cp:coreProperties>
</file>