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54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08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063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416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770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125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479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833" algn="l" defTabSz="10187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>
        <p:scale>
          <a:sx n="100" d="100"/>
          <a:sy n="100" d="100"/>
        </p:scale>
        <p:origin x="1901" y="-259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7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3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3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1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1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2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8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3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4A823D1-4304-1E45-178F-7ABC6C27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5093"/>
            <a:ext cx="731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Schieveling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Plantation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Dual Open House Weekend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11:00 am to 2:00    Saturday and Sunday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" dirty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" dirty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$200 Agent Gift Card Drawing* 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Please Join Us!</a:t>
            </a:r>
            <a:endParaRPr lang="en-US" altLang="en-US" sz="2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85679B5-359A-BFFC-EEBA-B974E6186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35" y="154546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7148D2-A07F-2F16-DAFA-51D903D3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35" y="5003728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D988968-443A-3CCE-851B-2C286F19B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35" y="5413082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5E3F757-EC1B-4CC1-D74A-BE7D6D74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9200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Agents, we appreciate your time, and in thanks, we are having a $200 gift card drawing!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 that have visited both homes (either day) will be eligible for our $200 gift card drawing.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Winner will be announced after the weekend, </a:t>
            </a:r>
            <a:endParaRPr lang="en-US" altLang="en-US" sz="1200" dirty="0"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245DCF-1CAC-E26B-AA9B-52EB90EC2F07}"/>
              </a:ext>
            </a:extLst>
          </p:cNvPr>
          <p:cNvGrpSpPr/>
          <p:nvPr/>
        </p:nvGrpSpPr>
        <p:grpSpPr>
          <a:xfrm>
            <a:off x="38100" y="1989535"/>
            <a:ext cx="7696200" cy="3039665"/>
            <a:chOff x="76200" y="2051331"/>
            <a:chExt cx="7696200" cy="3039665"/>
          </a:xfrm>
        </p:grpSpPr>
        <p:pic>
          <p:nvPicPr>
            <p:cNvPr id="1028" name="Picture 2">
              <a:extLst>
                <a:ext uri="{FF2B5EF4-FFF2-40B4-BE49-F238E27FC236}">
                  <a16:creationId xmlns:a16="http://schemas.microsoft.com/office/drawing/2014/main" id="{C6D3C96D-9FB7-24C1-D5E4-4CAEF5D2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2051331"/>
              <a:ext cx="4572000" cy="303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67097A4-FF8D-F344-854E-5A78FFD2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2155391"/>
              <a:ext cx="3124200" cy="2831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708 Landgrave Avenue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MLS# 23024102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$598,900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 Bed | 2.5 Bath | 2,520 SF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Sheryl </a:t>
              </a:r>
              <a:r>
                <a:rPr lang="en-US" altLang="en-US" sz="1600" b="1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Scholer</a:t>
              </a:r>
              <a:endPara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Charlestowne</a:t>
              </a: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Realty LLC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609-306-1901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sheryl@sherylscholer.com</a:t>
              </a:r>
              <a:endParaRPr lang="en-US" altLang="en-US" sz="200" dirty="0"/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23329D8B-8344-E7DC-7348-AE83B7101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8623"/>
            <a:ext cx="777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Your Buyers to Find Out More About Our Home Incentives.  Motivated Sellers.</a:t>
            </a:r>
            <a:endParaRPr lang="en-US" altLang="en-US" sz="100" i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BA5D47-31D1-75EA-D572-D57B300B2480}"/>
              </a:ext>
            </a:extLst>
          </p:cNvPr>
          <p:cNvGrpSpPr/>
          <p:nvPr/>
        </p:nvGrpSpPr>
        <p:grpSpPr>
          <a:xfrm>
            <a:off x="0" y="5562600"/>
            <a:ext cx="7772400" cy="3007519"/>
            <a:chOff x="0" y="5610846"/>
            <a:chExt cx="7772400" cy="3007519"/>
          </a:xfrm>
        </p:grpSpPr>
        <p:pic>
          <p:nvPicPr>
            <p:cNvPr id="1026" name="Picture 1">
              <a:extLst>
                <a:ext uri="{FF2B5EF4-FFF2-40B4-BE49-F238E27FC236}">
                  <a16:creationId xmlns:a16="http://schemas.microsoft.com/office/drawing/2014/main" id="{CC32D1DD-041E-184E-C935-DE4E37926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00400" y="5610846"/>
              <a:ext cx="4572000" cy="300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399039B-25D4-76FE-05D0-C53645AF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98833"/>
              <a:ext cx="3200400" cy="2831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608 Fair Spring Drive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MLS# 23024426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$639,900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 Bed | 2.5 Bath | 2,491 SF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Paul Smith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EXP Realty LLC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843-367-4292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paul@thepaulsmithteam.com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80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146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</cp:revision>
  <dcterms:created xsi:type="dcterms:W3CDTF">2006-08-16T00:00:00Z</dcterms:created>
  <dcterms:modified xsi:type="dcterms:W3CDTF">2023-11-09T16:34:18Z</dcterms:modified>
</cp:coreProperties>
</file>