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48" y="-57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6"/>
            <a:ext cx="3434160" cy="57952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6"/>
            <a:ext cx="3435508" cy="57952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3"/>
            <a:ext cx="6995160" cy="1676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hyperlink" Target="mailto:support@mattoneillteam.com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43" y="0"/>
            <a:ext cx="7769036" cy="437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712358"/>
            <a:ext cx="3657600" cy="2286000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1145 Hills Plantation Drive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MLS# 17006586 | $949,900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Matt O'Neill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Matt O'Neill Real Estate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843-532-4220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Matt@mattoneillteam.com</a:t>
            </a:r>
            <a:endParaRPr lang="en-US" sz="1200" b="1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064240"/>
            <a:ext cx="7772400" cy="365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Matt O’Neill   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  <a:hlinkClick r:id="rId5"/>
              </a:rPr>
              <a:t>matt@mattoneillteam.com</a:t>
            </a:r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   843-532-4220</a:t>
            </a:r>
            <a:endParaRPr lang="en-US" sz="1600" u="sng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" y="4301026"/>
            <a:ext cx="3454986" cy="222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" y="8927592"/>
            <a:ext cx="1517904" cy="97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89" y="8927592"/>
            <a:ext cx="1517904" cy="97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77507" y="6457270"/>
            <a:ext cx="3454986" cy="32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Serving Champaign &amp; Desserts</a:t>
            </a:r>
            <a:endParaRPr lang="en-US" sz="1050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054150" y="125276"/>
            <a:ext cx="33203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Price Reduced!</a:t>
            </a:r>
            <a:endParaRPr lang="en-US" b="1" i="1" dirty="0">
              <a:ln w="3175">
                <a:noFill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0428" y="10403234"/>
            <a:ext cx="4767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Book your showing today!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7245" y="5334"/>
            <a:ext cx="7787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Come See Two Wonderful Waterfront Luxury Homes</a:t>
            </a:r>
          </a:p>
          <a:p>
            <a:pPr algn="ctr"/>
            <a:r>
              <a:rPr lang="en-US" sz="18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Wednesday, April 26, 2017 | 4:00 P.M. – 7:00 P.M.</a:t>
            </a:r>
            <a:endParaRPr lang="en-US" sz="1800" b="1" i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035878" y="6712357"/>
            <a:ext cx="3657600" cy="2286000"/>
          </a:xfrm>
          <a:prstGeom prst="rect">
            <a:avLst/>
          </a:prstGeom>
        </p:spPr>
        <p:txBody>
          <a:bodyPr vert="horz" lIns="117564" tIns="58782" rIns="117564" bIns="58782" rtlCol="0" anchor="ctr">
            <a:noAutofit/>
          </a:bodyPr>
          <a:lstStyle>
            <a:lvl1pPr marL="0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87822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75644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466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51288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39110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26932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114754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702576" indent="0" algn="ctr" defTabSz="1175644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1153 Hills Plantation Drive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MLS# 17006771 | $968,000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Julie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Gustavson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New Home Star Coastal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843-478-3540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jgustavson@frontdoorcommunities.com</a:t>
            </a:r>
            <a:endParaRPr lang="en-US" sz="1200" b="1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7"/>
          <a:stretch/>
        </p:blipFill>
        <p:spPr>
          <a:xfrm rot="10800000">
            <a:off x="6074991" y="8927592"/>
            <a:ext cx="1517904" cy="97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b="10201"/>
          <a:stretch/>
        </p:blipFill>
        <p:spPr>
          <a:xfrm rot="10800000">
            <a:off x="4136463" y="4301026"/>
            <a:ext cx="3456432" cy="222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/>
          <a:stretch/>
        </p:blipFill>
        <p:spPr>
          <a:xfrm>
            <a:off x="4136462" y="8927592"/>
            <a:ext cx="1517904" cy="97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14" y="2970829"/>
            <a:ext cx="2153323" cy="11532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66" y="2336214"/>
            <a:ext cx="3390476" cy="18158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37185" y="6457269"/>
            <a:ext cx="3454986" cy="32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Wine/Beer/Refreshments &amp; Hors d’oeuvres</a:t>
            </a:r>
            <a:endParaRPr lang="en-US" sz="1050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77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56</cp:revision>
  <dcterms:created xsi:type="dcterms:W3CDTF">2006-08-16T00:00:00Z</dcterms:created>
  <dcterms:modified xsi:type="dcterms:W3CDTF">2017-04-21T12:47:45Z</dcterms:modified>
</cp:coreProperties>
</file>