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704" y="-439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hyperlink" Target="http://www.seaydevelopment.com/" TargetMode="External"/><Relationship Id="rId15" Type="http://schemas.openxmlformats.org/officeDocument/2006/relationships/hyperlink" Target="https://www.youtube.com/watch?v=JT7uwlL-Smg" TargetMode="External"/><Relationship Id="rId10" Type="http://schemas.openxmlformats.org/officeDocument/2006/relationships/image" Target="../media/image7.jpeg"/><Relationship Id="rId4" Type="http://schemas.openxmlformats.org/officeDocument/2006/relationships/hyperlink" Target="mailto:david@seaydevelopment.com" TargetMode="External"/><Relationship Id="rId9" Type="http://schemas.openxmlformats.org/officeDocument/2006/relationships/image" Target="../media/image6.jpeg"/><Relationship Id="rId14" Type="http://schemas.openxmlformats.org/officeDocument/2006/relationships/hyperlink" Target="https://www.youtube.com/watch?v=KcwD21bDNT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1"/>
            <a:ext cx="7772400" cy="7833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5240"/>
            <a:ext cx="7772400" cy="705887"/>
          </a:xfrm>
        </p:spPr>
        <p:txBody>
          <a:bodyPr anchor="ctr">
            <a:noAutofit/>
          </a:bodyPr>
          <a:lstStyle/>
          <a:p>
            <a:r>
              <a:rPr lang="en-US" sz="3600" i="1" dirty="0">
                <a:solidFill>
                  <a:schemeClr val="bg1"/>
                </a:solidFill>
                <a:effectLst>
                  <a:outerShdw blurRad="38100" dist="38100" dir="2700000" algn="tl">
                    <a:srgbClr val="000000">
                      <a:alpha val="43137"/>
                    </a:srgbClr>
                  </a:outerShdw>
                </a:effectLst>
                <a:latin typeface="Waukegan LDO Extended" panose="020C0603020202020204" pitchFamily="34" charset="0"/>
              </a:rPr>
              <a:t>Two Great Investment Opportunities</a:t>
            </a:r>
            <a:endParaRPr lang="en-US" sz="3600" dirty="0">
              <a:solidFill>
                <a:schemeClr val="bg1"/>
              </a:solidFill>
              <a:effectLst>
                <a:outerShdw blurRad="38100" dist="38100" dir="2700000" algn="tl">
                  <a:srgbClr val="000000">
                    <a:alpha val="43137"/>
                  </a:srgbClr>
                </a:outerShdw>
              </a:effectLst>
              <a:latin typeface="Waukegan LDO Extended" panose="020C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711362499"/>
              </p:ext>
            </p:extLst>
          </p:nvPr>
        </p:nvGraphicFramePr>
        <p:xfrm>
          <a:off x="-4267200" y="7352837"/>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100" b="0" dirty="0">
                          <a:solidFill>
                            <a:srgbClr val="00097F"/>
                          </a:solidFill>
                          <a:latin typeface="Waukegan LDO" panose="020C0603020202020204" pitchFamily="34" charset="0"/>
                        </a:rPr>
                        <a:t>MLS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18009882</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100" b="0" dirty="0">
                          <a:solidFill>
                            <a:srgbClr val="00097F"/>
                          </a:solidFill>
                          <a:latin typeface="Waukegan LDO" panose="020C0603020202020204" pitchFamily="34" charset="0"/>
                        </a:rPr>
                        <a:t>Sale Price: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$784,500</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100" b="0" dirty="0">
                          <a:solidFill>
                            <a:srgbClr val="00097F"/>
                          </a:solidFill>
                          <a:latin typeface="Waukegan LDO" panose="020C0603020202020204" pitchFamily="34" charset="0"/>
                        </a:rPr>
                        <a:t>Area: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41 - Mt Pleasant N of IOP Connector</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100" b="0" dirty="0">
                          <a:solidFill>
                            <a:srgbClr val="00097F"/>
                          </a:solidFill>
                          <a:latin typeface="Waukegan LDO" panose="020C0603020202020204" pitchFamily="34" charset="0"/>
                        </a:rPr>
                        <a:t>Bedrooms: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100" b="0" dirty="0">
                          <a:solidFill>
                            <a:srgbClr val="00097F"/>
                          </a:solidFill>
                          <a:latin typeface="Waukegan LDO" panose="020C0603020202020204" pitchFamily="34" charset="0"/>
                        </a:rPr>
                        <a:t>Bathrooms – Full</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100" b="0" dirty="0" err="1">
                          <a:solidFill>
                            <a:srgbClr val="00097F"/>
                          </a:solidFill>
                          <a:latin typeface="Waukegan LDO" panose="020C0603020202020204" pitchFamily="34" charset="0"/>
                        </a:rPr>
                        <a:t>Apx</a:t>
                      </a:r>
                      <a:r>
                        <a:rPr lang="en-US" sz="1100" b="0" dirty="0">
                          <a:solidFill>
                            <a:srgbClr val="00097F"/>
                          </a:solidFill>
                          <a:latin typeface="Waukegan LDO" panose="020C0603020202020204" pitchFamily="34" charset="0"/>
                        </a:rPr>
                        <a:t>. </a:t>
                      </a:r>
                      <a:r>
                        <a:rPr lang="en-US" sz="1100" b="0" dirty="0" err="1">
                          <a:solidFill>
                            <a:srgbClr val="00097F"/>
                          </a:solidFill>
                          <a:latin typeface="Waukegan LDO" panose="020C0603020202020204" pitchFamily="34" charset="0"/>
                        </a:rPr>
                        <a:t>SqFt</a:t>
                      </a:r>
                      <a:r>
                        <a:rPr lang="en-US" sz="1100" b="0" dirty="0">
                          <a:solidFill>
                            <a:srgbClr val="00097F"/>
                          </a:solidFill>
                          <a:latin typeface="Waukegan LDO" panose="020C0603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3,372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100" b="0" dirty="0">
                          <a:solidFill>
                            <a:srgbClr val="00097F"/>
                          </a:solidFill>
                          <a:latin typeface="Waukegan LDO" panose="020C0603020202020204" pitchFamily="34" charset="0"/>
                        </a:rPr>
                        <a:t>Year Built: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2008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100" b="0" dirty="0">
                          <a:solidFill>
                            <a:srgbClr val="00097F"/>
                          </a:solidFill>
                          <a:latin typeface="Waukegan LDO" panose="020C0603020202020204" pitchFamily="34" charset="0"/>
                        </a:rPr>
                        <a:t>Acreage: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0.2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100" b="0" dirty="0">
                          <a:solidFill>
                            <a:srgbClr val="00097F"/>
                          </a:solidFill>
                          <a:latin typeface="Waukegan LDO" panose="020C0603020202020204" pitchFamily="34" charset="0"/>
                        </a:rPr>
                        <a:t>Tax Map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583-05-00-267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grpSp>
        <p:nvGrpSpPr>
          <p:cNvPr id="24" name="Group 23">
            <a:extLst>
              <a:ext uri="{FF2B5EF4-FFF2-40B4-BE49-F238E27FC236}">
                <a16:creationId xmlns:a16="http://schemas.microsoft.com/office/drawing/2014/main" id="{D71CBE3C-0CDA-4DC7-B17D-3AA4D6F14C98}"/>
              </a:ext>
            </a:extLst>
          </p:cNvPr>
          <p:cNvGrpSpPr/>
          <p:nvPr/>
        </p:nvGrpSpPr>
        <p:grpSpPr>
          <a:xfrm>
            <a:off x="2057400" y="8247302"/>
            <a:ext cx="3657600" cy="1793670"/>
            <a:chOff x="4114800" y="8247302"/>
            <a:chExt cx="3657600" cy="179367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4"/>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5"/>
                </a:rPr>
                <a:t>www.seaydevelopment.com</a:t>
              </a:r>
              <a:endParaRPr lang="en-US" sz="1050" dirty="0">
                <a:solidFill>
                  <a:schemeClr val="tx1"/>
                </a:solidFill>
                <a:latin typeface="Waukegan LDO" panose="020C0603020202020204" pitchFamily="34" charset="0"/>
              </a:endParaRPr>
            </a:p>
          </p:txBody>
        </p:sp>
      </p:grpSp>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 y="852776"/>
            <a:ext cx="3749037" cy="2811778"/>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96153" y="3792081"/>
            <a:ext cx="1156732" cy="867549"/>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92309" y="3792082"/>
            <a:ext cx="1156730" cy="867548"/>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14159" y="3790950"/>
            <a:ext cx="1158240" cy="86868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3792082"/>
            <a:ext cx="1156730" cy="867548"/>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23360" y="3790950"/>
            <a:ext cx="1158240" cy="868680"/>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18760" y="3790950"/>
            <a:ext cx="1158240" cy="868680"/>
          </a:xfrm>
          <a:prstGeom prst="rect">
            <a:avLst/>
          </a:prstGeom>
        </p:spPr>
      </p:pic>
      <p:pic>
        <p:nvPicPr>
          <p:cNvPr id="20" name="Picture 19">
            <a:extLst>
              <a:ext uri="{FF2B5EF4-FFF2-40B4-BE49-F238E27FC236}">
                <a16:creationId xmlns:a16="http://schemas.microsoft.com/office/drawing/2014/main" id="{AFD1D7D5-A008-40B5-8962-DD54F835EC75}"/>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023361" y="852776"/>
            <a:ext cx="3749037" cy="2811778"/>
          </a:xfrm>
          <a:prstGeom prst="rect">
            <a:avLst/>
          </a:prstGeom>
        </p:spPr>
      </p:pic>
      <p:sp>
        <p:nvSpPr>
          <p:cNvPr id="10" name="Rectangle 9">
            <a:extLst>
              <a:ext uri="{FF2B5EF4-FFF2-40B4-BE49-F238E27FC236}">
                <a16:creationId xmlns:a16="http://schemas.microsoft.com/office/drawing/2014/main" id="{39BE94C1-E4F5-4D39-B614-D9CDA2F4AB96}"/>
              </a:ext>
            </a:extLst>
          </p:cNvPr>
          <p:cNvSpPr/>
          <p:nvPr/>
        </p:nvSpPr>
        <p:spPr>
          <a:xfrm>
            <a:off x="-1" y="4876800"/>
            <a:ext cx="3886200" cy="3062377"/>
          </a:xfrm>
          <a:prstGeom prst="rect">
            <a:avLst/>
          </a:prstGeom>
        </p:spPr>
        <p:txBody>
          <a:bodyPr>
            <a:spAutoFit/>
          </a:bodyPr>
          <a:lstStyle/>
          <a:p>
            <a:r>
              <a:rPr lang="en-US" sz="2500" dirty="0">
                <a:solidFill>
                  <a:srgbClr val="00097F"/>
                </a:solidFill>
                <a:latin typeface="Waukegan LDO" panose="020C0603020202020204"/>
              </a:rPr>
              <a:t>482 Doane Way</a:t>
            </a:r>
          </a:p>
          <a:p>
            <a:r>
              <a:rPr lang="en-US" sz="1400" dirty="0">
                <a:solidFill>
                  <a:srgbClr val="00097F"/>
                </a:solidFill>
                <a:latin typeface="Waukegan LDO" panose="020C0603020202020204"/>
              </a:rPr>
              <a:t>Beresford Commons ~ Charleston</a:t>
            </a:r>
          </a:p>
          <a:p>
            <a:r>
              <a:rPr lang="en-US" sz="1400" dirty="0">
                <a:solidFill>
                  <a:srgbClr val="00097F"/>
                </a:solidFill>
                <a:latin typeface="Waukegan LDO" panose="020C0603020202020204"/>
              </a:rPr>
              <a:t>MLS# 18021169 ~ $164,900</a:t>
            </a:r>
          </a:p>
          <a:p>
            <a:endParaRPr lang="en-US" dirty="0">
              <a:latin typeface="Waukegan LDO" panose="020C0603020202020204"/>
            </a:endParaRPr>
          </a:p>
          <a:p>
            <a:r>
              <a:rPr lang="en-US" sz="1000" dirty="0">
                <a:latin typeface="Waukegan LDO" panose="020C0603020202020204"/>
              </a:rPr>
              <a:t>A reasonable seller, fairly priced and ready to close. This 2 bedroom, 1.5 bath townhome is cute, clean and efficient. From front to back, this unit is a home waiting to happen for anyone looking for a great location in a quiet spot. With an open floor plan downstairs and two bedrooms up sharing a bathroom, it would be a good idea to see this one soon!</a:t>
            </a:r>
          </a:p>
          <a:p>
            <a:endParaRPr lang="en-US" sz="1000" dirty="0">
              <a:latin typeface="Waukegan LDO" panose="020C0603020202020204"/>
            </a:endParaRPr>
          </a:p>
          <a:p>
            <a:r>
              <a:rPr lang="en-US" sz="1000" i="1" u="sng" dirty="0">
                <a:latin typeface="Waukegan LDO" panose="020C0603020202020204"/>
              </a:rPr>
              <a:t>Check out the videos for each property</a:t>
            </a:r>
          </a:p>
          <a:p>
            <a:r>
              <a:rPr lang="en-US" sz="1000" b="1" dirty="0">
                <a:latin typeface="Waukegan LDO" panose="020C0603020202020204"/>
              </a:rPr>
              <a:t>482 Doane Way</a:t>
            </a:r>
          </a:p>
          <a:p>
            <a:r>
              <a:rPr lang="en-US" sz="1000" dirty="0">
                <a:latin typeface="Waukegan LDO" panose="020C0603020202020204"/>
                <a:hlinkClick r:id="rId14"/>
              </a:rPr>
              <a:t>https://www.youtube.com/watch?v=KcwD21bDNT8</a:t>
            </a:r>
            <a:endParaRPr lang="en-US" sz="1000" dirty="0">
              <a:latin typeface="Waukegan LDO" panose="020C0603020202020204"/>
            </a:endParaRPr>
          </a:p>
          <a:p>
            <a:endParaRPr lang="en-US" sz="1000" dirty="0">
              <a:latin typeface="Waukegan LDO" panose="020C0603020202020204"/>
            </a:endParaRPr>
          </a:p>
          <a:p>
            <a:r>
              <a:rPr lang="en-US" sz="1000" b="1" dirty="0">
                <a:latin typeface="Waukegan LDO" panose="020C0603020202020204"/>
              </a:rPr>
              <a:t>841 Long Point Road</a:t>
            </a:r>
          </a:p>
          <a:p>
            <a:r>
              <a:rPr lang="en-US" sz="1000" dirty="0">
                <a:latin typeface="Waukegan LDO" panose="020C0603020202020204"/>
                <a:hlinkClick r:id="rId15"/>
              </a:rPr>
              <a:t>https://www.youtube.com/watch?v=JT7uwlL-Smg</a:t>
            </a:r>
            <a:r>
              <a:rPr lang="en-US" sz="1000" dirty="0">
                <a:latin typeface="Waukegan LDO" panose="020C0603020202020204"/>
              </a:rPr>
              <a:t> </a:t>
            </a:r>
          </a:p>
        </p:txBody>
      </p:sp>
      <p:sp>
        <p:nvSpPr>
          <p:cNvPr id="23" name="Rectangle 22">
            <a:extLst>
              <a:ext uri="{FF2B5EF4-FFF2-40B4-BE49-F238E27FC236}">
                <a16:creationId xmlns:a16="http://schemas.microsoft.com/office/drawing/2014/main" id="{708500C3-0CA1-4054-83D3-0512A7E236B4}"/>
              </a:ext>
            </a:extLst>
          </p:cNvPr>
          <p:cNvSpPr/>
          <p:nvPr/>
        </p:nvSpPr>
        <p:spPr>
          <a:xfrm>
            <a:off x="3886200" y="4876800"/>
            <a:ext cx="3886200" cy="2970044"/>
          </a:xfrm>
          <a:prstGeom prst="rect">
            <a:avLst/>
          </a:prstGeom>
        </p:spPr>
        <p:txBody>
          <a:bodyPr>
            <a:spAutoFit/>
          </a:bodyPr>
          <a:lstStyle/>
          <a:p>
            <a:r>
              <a:rPr lang="en-US" sz="2500" dirty="0">
                <a:solidFill>
                  <a:srgbClr val="00097F"/>
                </a:solidFill>
                <a:latin typeface="Waukegan LDO" panose="020C0603020202020204"/>
              </a:rPr>
              <a:t>841 Long Point Road</a:t>
            </a:r>
          </a:p>
          <a:p>
            <a:r>
              <a:rPr lang="en-US" sz="1400" dirty="0">
                <a:solidFill>
                  <a:srgbClr val="00097F"/>
                </a:solidFill>
                <a:latin typeface="Waukegan LDO" panose="020C0603020202020204"/>
              </a:rPr>
              <a:t>Mount Pleasant, SC 29464</a:t>
            </a:r>
          </a:p>
          <a:p>
            <a:r>
              <a:rPr lang="en-US" sz="1400" dirty="0">
                <a:solidFill>
                  <a:srgbClr val="00097F"/>
                </a:solidFill>
                <a:latin typeface="Waukegan LDO" panose="020C0603020202020204"/>
              </a:rPr>
              <a:t>MLS# 18020076 ~ $775,000</a:t>
            </a:r>
          </a:p>
          <a:p>
            <a:endParaRPr lang="en-US" sz="1400" dirty="0">
              <a:latin typeface="Waukegan LDO" panose="020C0603020202020204"/>
            </a:endParaRPr>
          </a:p>
          <a:p>
            <a:r>
              <a:rPr lang="en-US" sz="1000" dirty="0">
                <a:latin typeface="Waukegan LDO" panose="020C0603020202020204"/>
              </a:rPr>
              <a:t>Exceptionally updated ranch home with an unbelievable 1.10 acres in an amazing Mount Pleasant location! Completely renovated in 2016 all the way down to the electrical wiring. All new appliances and finishes set in a privately fenced area with an automated gate for you to come home and leave the world behind. With sewer being planned now for </a:t>
            </a:r>
            <a:r>
              <a:rPr lang="en-US" sz="1000" dirty="0" err="1">
                <a:latin typeface="Waukegan LDO" panose="020C0603020202020204"/>
              </a:rPr>
              <a:t>Longpoint</a:t>
            </a:r>
            <a:r>
              <a:rPr lang="en-US" sz="1000" dirty="0">
                <a:latin typeface="Waukegan LDO" panose="020C0603020202020204"/>
              </a:rPr>
              <a:t> road by Mt. Pleasant Waterworks, you can build and additional home or homes or just have a retreat, mini-farm and grow your own produce. With a chicken coop and an out building, you can have the rural life in a key location that give you the ability to walk to Seacoast, Belle Hall Shopping Center, your doctors or even Chick-Fil-A. Get to 526, Mathis Ferry or Highway 17 in minutes. This could be the be the beginning of your retreat life!</a:t>
            </a:r>
          </a:p>
        </p:txBody>
      </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376</Words>
  <Application>Microsoft Office PowerPoint</Application>
  <PresentationFormat>Custom</PresentationFormat>
  <Paragraphs>43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Waukegan LDO</vt:lpstr>
      <vt:lpstr>Waukegan LDO Extended</vt:lpstr>
      <vt:lpstr>Office Theme</vt:lpstr>
      <vt:lpstr>Two Great Investment Opportunities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48</cp:revision>
  <dcterms:created xsi:type="dcterms:W3CDTF">2006-08-16T00:00:00Z</dcterms:created>
  <dcterms:modified xsi:type="dcterms:W3CDTF">2018-08-06T10:37:33Z</dcterms:modified>
</cp:coreProperties>
</file>