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2883" autoAdjust="0"/>
  </p:normalViewPr>
  <p:slideViewPr>
    <p:cSldViewPr>
      <p:cViewPr>
        <p:scale>
          <a:sx n="100" d="100"/>
          <a:sy n="100" d="100"/>
        </p:scale>
        <p:origin x="-1548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mailto:sandy.siegling@gmail.com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hyperlink" Target="mailto:herb.uthlaut@cbunited.com" TargetMode="External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image" Target="../media/image2.jpg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1"/>
            <a:ext cx="7772400" cy="1182975"/>
          </a:xfrm>
          <a:solidFill>
            <a:schemeClr val="tx2">
              <a:lumMod val="75000"/>
            </a:schemeClr>
          </a:solidFill>
        </p:spPr>
        <p:txBody>
          <a:bodyPr anchor="ctr">
            <a:noAutofit/>
          </a:bodyPr>
          <a:lstStyle/>
          <a:p>
            <a:r>
              <a:rPr lang="en-US" sz="3200" b="1" i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Shadowmoss</a:t>
            </a:r>
            <a:r>
              <a:rPr lang="en-US" sz="3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Plantation Open Houses</a:t>
            </a:r>
            <a:br>
              <a:rPr lang="en-US" sz="3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Saturday, March 14</a:t>
            </a:r>
            <a:r>
              <a:rPr lang="en-US" sz="2000" b="1" i="1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th</a:t>
            </a:r>
            <a:r>
              <a:rPr lang="en-US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, from </a:t>
            </a:r>
            <a:r>
              <a:rPr lang="en-US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1-4p</a:t>
            </a:r>
            <a:endParaRPr lang="en-US" sz="16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0" y="1363920"/>
            <a:ext cx="7772400" cy="2369880"/>
            <a:chOff x="0" y="1211520"/>
            <a:chExt cx="7772400" cy="236988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98" y="1269747"/>
              <a:ext cx="3004567" cy="225342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8" name="Rectangle 7"/>
            <p:cNvSpPr/>
            <p:nvPr/>
          </p:nvSpPr>
          <p:spPr>
            <a:xfrm>
              <a:off x="0" y="1211520"/>
              <a:ext cx="7772400" cy="236988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r"/>
              <a:r>
                <a:rPr lang="en-US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235 </a:t>
              </a:r>
              <a:r>
                <a:rPr lang="en-US" b="1" dirty="0" err="1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Harlech</a:t>
              </a:r>
              <a:r>
                <a:rPr lang="en-US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 Way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endParaRPr>
            </a:p>
            <a:p>
              <a:pPr algn="r"/>
              <a:endParaRPr lang="en-US" sz="16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endParaRPr>
            </a:p>
            <a:p>
              <a:pPr algn="r"/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MLS</a:t>
              </a:r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# 15001310</a:t>
              </a:r>
              <a:endParaRPr lang="en-US" sz="16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endParaRPr>
            </a:p>
            <a:p>
              <a:pPr algn="r"/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Offered at $310,000</a:t>
              </a:r>
            </a:p>
            <a:p>
              <a:pPr algn="r"/>
              <a:endParaRPr lang="en-US" sz="16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endParaRPr>
            </a:p>
            <a:p>
              <a:pPr algn="r"/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Listed </a:t>
              </a:r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by Sandra </a:t>
              </a:r>
              <a:r>
                <a:rPr lang="en-US" sz="1600" dirty="0" err="1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Siegling</a:t>
              </a:r>
              <a:endPara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endParaRPr>
            </a:p>
            <a:p>
              <a:pPr algn="r"/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843-343-1119</a:t>
              </a:r>
            </a:p>
            <a:p>
              <a:pPr algn="r"/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hlinkClick r:id="rId3"/>
                </a:rPr>
                <a:t>sandy.siegling@gmail.com</a:t>
              </a:r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 </a:t>
              </a:r>
              <a:endPara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endParaRPr>
            </a:p>
            <a:p>
              <a:pPr algn="r"/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ERA Wilder </a:t>
              </a:r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Realty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-2057400" y="154007"/>
            <a:ext cx="188413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i="1" cap="none" spc="0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EA2D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Price Reduced!</a:t>
            </a:r>
            <a:endParaRPr lang="en-US" sz="2800" b="1" i="1" cap="none" spc="0" dirty="0">
              <a:ln w="12700">
                <a:solidFill>
                  <a:schemeClr val="bg1"/>
                </a:solidFill>
                <a:prstDash val="solid"/>
              </a:ln>
              <a:solidFill>
                <a:srgbClr val="EA2D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8171" y="6016316"/>
            <a:ext cx="3008376" cy="2256283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8" name="Rectangle 27"/>
          <p:cNvSpPr/>
          <p:nvPr/>
        </p:nvSpPr>
        <p:spPr>
          <a:xfrm>
            <a:off x="0" y="5867400"/>
            <a:ext cx="7772400" cy="243143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241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Harlech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 Way</a:t>
            </a:r>
            <a:endParaRPr lang="en-US" b="1" dirty="0" smtClean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endParaRPr lang="en-US" b="1" dirty="0" smtClean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MLS# 15005622</a:t>
            </a: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$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308,000</a:t>
            </a:r>
          </a:p>
          <a:p>
            <a:endParaRPr lang="en-US" sz="1600" dirty="0" smtClean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Listed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by Herbert </a:t>
            </a:r>
            <a:r>
              <a:rPr lang="en-US" sz="1600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Uthlaut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843-607-9279</a:t>
            </a:r>
            <a:endParaRPr lang="en-US" sz="1600" dirty="0" smtClean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hlinkClick r:id="rId5"/>
              </a:rPr>
              <a:t>herb.uthlaut@cbunited.com</a:t>
            </a:r>
            <a:endParaRPr lang="en-US" sz="1600" dirty="0" smtClean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Coldwell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Banker United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6198" y="4267200"/>
            <a:ext cx="7629146" cy="1097287"/>
            <a:chOff x="76198" y="3627113"/>
            <a:chExt cx="7629146" cy="109728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98" y="3627113"/>
              <a:ext cx="1463040" cy="1097281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7725" y="3627119"/>
              <a:ext cx="1463040" cy="1097281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00779" y="3627118"/>
              <a:ext cx="1463040" cy="109728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42304" y="3627115"/>
              <a:ext cx="1463040" cy="109728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9252" y="3627114"/>
              <a:ext cx="1463040" cy="109728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pic>
        <p:nvPicPr>
          <p:cNvPr id="31" name="Picture 3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8" y="8839200"/>
            <a:ext cx="1463040" cy="10972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7725" y="8839206"/>
            <a:ext cx="1463040" cy="10972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779" y="8839205"/>
            <a:ext cx="1463040" cy="10972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2304" y="8839202"/>
            <a:ext cx="1463040" cy="10972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252" y="8839201"/>
            <a:ext cx="1463040" cy="10972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43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Shadowmoss Plantation Open Houses Saturday, March 14th, from 1-4p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atp1313@gmail.com</cp:lastModifiedBy>
  <cp:revision>26</cp:revision>
  <dcterms:created xsi:type="dcterms:W3CDTF">2006-08-16T00:00:00Z</dcterms:created>
  <dcterms:modified xsi:type="dcterms:W3CDTF">2015-03-12T12:05:53Z</dcterms:modified>
</cp:coreProperties>
</file>