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1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3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9" indent="0">
              <a:buNone/>
              <a:defRPr sz="2001" b="1"/>
            </a:lvl2pPr>
            <a:lvl3pPr marL="914418" indent="0">
              <a:buNone/>
              <a:defRPr sz="1800" b="1"/>
            </a:lvl3pPr>
            <a:lvl4pPr marL="1371628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3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1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4" y="364067"/>
            <a:ext cx="2256235" cy="1549400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1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4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2"/>
            <a:ext cx="4114800" cy="755651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8" indent="0">
              <a:buNone/>
              <a:defRPr sz="2001"/>
            </a:lvl4pPr>
            <a:lvl5pPr marL="1828837" indent="0">
              <a:buNone/>
              <a:defRPr sz="2001"/>
            </a:lvl5pPr>
            <a:lvl6pPr marL="2286046" indent="0">
              <a:buNone/>
              <a:defRPr sz="2001"/>
            </a:lvl6pPr>
            <a:lvl7pPr marL="2743255" indent="0">
              <a:buNone/>
              <a:defRPr sz="2001"/>
            </a:lvl7pPr>
            <a:lvl8pPr marL="3200464" indent="0">
              <a:buNone/>
              <a:defRPr sz="2001"/>
            </a:lvl8pPr>
            <a:lvl9pPr marL="3657674" indent="0">
              <a:buNone/>
              <a:defRPr sz="200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3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9" indent="0">
              <a:buNone/>
              <a:defRPr sz="1200"/>
            </a:lvl2pPr>
            <a:lvl3pPr marL="914418" indent="0">
              <a:buNone/>
              <a:defRPr sz="1000"/>
            </a:lvl3pPr>
            <a:lvl4pPr marL="1371628" indent="0">
              <a:buNone/>
              <a:defRPr sz="900"/>
            </a:lvl4pPr>
            <a:lvl5pPr marL="1828837" indent="0">
              <a:buNone/>
              <a:defRPr sz="900"/>
            </a:lvl5pPr>
            <a:lvl6pPr marL="2286046" indent="0">
              <a:buNone/>
              <a:defRPr sz="900"/>
            </a:lvl6pPr>
            <a:lvl7pPr marL="2743255" indent="0">
              <a:buNone/>
              <a:defRPr sz="900"/>
            </a:lvl7pPr>
            <a:lvl8pPr marL="3200464" indent="0">
              <a:buNone/>
              <a:defRPr sz="900"/>
            </a:lvl8pPr>
            <a:lvl9pPr marL="365767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1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6" indent="-342906" algn="l" defTabSz="91441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65" indent="-285755" algn="l" defTabSz="91441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3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2" indent="-228605" algn="l" defTabSz="914418" rtl="0" eaLnBrk="1" latinLnBrk="0" hangingPunct="1">
        <a:spcBef>
          <a:spcPct val="20000"/>
        </a:spcBef>
        <a:buFont typeface="Arial" pitchFamily="34" charset="0"/>
        <a:buChar char="–"/>
        <a:defRPr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1" indent="-228605" algn="l" defTabSz="914418" rtl="0" eaLnBrk="1" latinLnBrk="0" hangingPunct="1">
        <a:spcBef>
          <a:spcPct val="20000"/>
        </a:spcBef>
        <a:buFont typeface="Arial" pitchFamily="34" charset="0"/>
        <a:buChar char="»"/>
        <a:defRPr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1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0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914418" rtl="0" eaLnBrk="1" latinLnBrk="0" hangingPunct="1">
        <a:spcBef>
          <a:spcPct val="20000"/>
        </a:spcBef>
        <a:buFont typeface="Arial" pitchFamily="34" charset="0"/>
        <a:buChar char="•"/>
        <a:defRPr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8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4" algn="l" defTabSz="9144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228600"/>
            <a:ext cx="6553199" cy="8686800"/>
          </a:xfrm>
          <a:prstGeom prst="rect">
            <a:avLst/>
          </a:prstGeom>
          <a:solidFill>
            <a:schemeClr val="tx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19101" y="422992"/>
            <a:ext cx="6019800" cy="82638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304800"/>
            <a:ext cx="5791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Shell Point Open House Tour</a:t>
            </a:r>
          </a:p>
          <a:p>
            <a:pPr algn="ctr"/>
            <a:r>
              <a:rPr lang="en-US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Saturday July 16, 12:00 - 2:00pm</a:t>
            </a:r>
            <a:endParaRPr lang="en-US" sz="2400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5999" y="4954056"/>
            <a:ext cx="2286000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1525 Appling Drive</a:t>
            </a:r>
            <a:b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16010912</a:t>
            </a:r>
          </a:p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$669,000</a:t>
            </a:r>
          </a:p>
          <a:p>
            <a:pPr algn="ctr"/>
            <a:endParaRPr lang="en-US" sz="11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10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Brenda Rosenthal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Front Door Realty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843-478-7339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brenda@brenpro.com</a:t>
            </a:r>
            <a:endParaRPr lang="en-US" sz="1050" i="1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4599" y="3694546"/>
            <a:ext cx="1828800" cy="1213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228600" y="2355477"/>
            <a:ext cx="2286000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1400 Appling Drive</a:t>
            </a:r>
            <a:b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16013121</a:t>
            </a:r>
          </a:p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$698,900</a:t>
            </a:r>
          </a:p>
          <a:p>
            <a:pPr algn="ctr"/>
            <a:endParaRPr lang="en-US" sz="11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Peggy </a:t>
            </a:r>
            <a:r>
              <a:rPr lang="en-US" sz="1000" b="1" dirty="0" err="1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Trenker</a:t>
            </a:r>
            <a:endParaRPr lang="en-US" sz="1000" b="1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Boulevard Company, LLC</a:t>
            </a:r>
          </a:p>
          <a:p>
            <a:pPr algn="ctr"/>
            <a:r>
              <a:rPr lang="en-US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843-345-6644</a:t>
            </a:r>
          </a:p>
          <a:p>
            <a:pPr algn="ctr"/>
            <a:r>
              <a:rPr lang="en-US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ptrenker@aol.com</a:t>
            </a:r>
            <a:endParaRPr lang="en-US" sz="1050" i="1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187407"/>
            <a:ext cx="1828800" cy="1024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4343400" y="2355477"/>
            <a:ext cx="2286000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1404 Appling Drive</a:t>
            </a:r>
            <a:b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16010156</a:t>
            </a:r>
          </a:p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$640,900</a:t>
            </a:r>
          </a:p>
          <a:p>
            <a:pPr algn="ctr"/>
            <a:endParaRPr lang="en-US" sz="11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10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Robin Windham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Brennaman Group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843-991-6672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robinwindham67@gmail.com</a:t>
            </a:r>
            <a:endParaRPr lang="en-US" sz="1000" i="1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1089871"/>
            <a:ext cx="1828800" cy="1219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228600" y="7538464"/>
            <a:ext cx="2286000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1541 Appling Drive</a:t>
            </a:r>
            <a:b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16017194</a:t>
            </a:r>
          </a:p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$659,900</a:t>
            </a:r>
          </a:p>
          <a:p>
            <a:pPr algn="ctr"/>
            <a:endParaRPr lang="en-US" sz="11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sz="10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Teresa Porter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AgentOwned Preferred Group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843-300-5822</a:t>
            </a:r>
          </a:p>
          <a:p>
            <a:pPr algn="ctr"/>
            <a:r>
              <a:rPr lang="pt-BR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teresa.porter@agentownedrealty.com</a:t>
            </a:r>
            <a:endParaRPr lang="en-US" sz="800" i="1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6122627"/>
            <a:ext cx="18288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4343400" y="7546538"/>
            <a:ext cx="2286000" cy="129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1324 Parkton Road</a:t>
            </a:r>
            <a:br>
              <a:rPr lang="en-US" sz="11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16010315</a:t>
            </a:r>
          </a:p>
          <a:p>
            <a:pPr algn="ctr"/>
            <a:r>
              <a:rPr lang="en-US" sz="11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$649,000</a:t>
            </a:r>
          </a:p>
          <a:p>
            <a:pPr algn="ctr"/>
            <a:endParaRPr lang="en-US" sz="1100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de-DE" sz="1000" b="1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 Mizell</a:t>
            </a:r>
          </a:p>
          <a:p>
            <a:pPr algn="ctr"/>
            <a:r>
              <a:rPr lang="de-DE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Birchin Lane Realty Advisors</a:t>
            </a:r>
          </a:p>
          <a:p>
            <a:pPr algn="ctr"/>
            <a:r>
              <a:rPr lang="de-DE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843-834-4736</a:t>
            </a:r>
          </a:p>
          <a:p>
            <a:pPr algn="ctr"/>
            <a:r>
              <a:rPr lang="de-DE" sz="1000" dirty="0">
                <a:solidFill>
                  <a:schemeClr val="accent3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mark@birchinlanerealty.com</a:t>
            </a:r>
            <a:endParaRPr lang="en-US" sz="1000" i="1" dirty="0">
              <a:solidFill>
                <a:schemeClr val="accent3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6204924"/>
            <a:ext cx="1828800" cy="1207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53107" y="1925875"/>
            <a:ext cx="16369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Construction!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30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2016-07-15T12:53:23Z</dcterms:modified>
</cp:coreProperties>
</file>