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7315200" cy="10058400"/>
  <p:notesSz cx="6858000" cy="9144000"/>
  <p:defaultTextStyle>
    <a:defPPr>
      <a:defRPr lang="en-US"/>
    </a:defPPr>
    <a:lvl1pPr marL="0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6382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2764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89146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85528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1910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78292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74674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71056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3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2700" y="42"/>
      </p:cViewPr>
      <p:guideLst>
        <p:guide orient="horz" pos="3168"/>
        <p:guide pos="230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37624" y="2011680"/>
            <a:ext cx="6583680" cy="268224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097280" y="4886490"/>
            <a:ext cx="512064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03520" y="402803"/>
            <a:ext cx="1645920" cy="8582237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5760" y="402803"/>
            <a:ext cx="4815840" cy="8582237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160" y="894080"/>
            <a:ext cx="5669280" cy="268224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0160" y="3678086"/>
            <a:ext cx="5669280" cy="2214244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39840" y="9411124"/>
            <a:ext cx="609600" cy="53551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60" y="2346961"/>
            <a:ext cx="3230880" cy="6638079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18560" y="2346961"/>
            <a:ext cx="3230880" cy="6638079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400473"/>
            <a:ext cx="6583680" cy="1676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2251498"/>
            <a:ext cx="3232150" cy="1101301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3716020" y="2251498"/>
            <a:ext cx="3233420" cy="1101301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65760" y="3464561"/>
            <a:ext cx="3232150" cy="55204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16020" y="3464561"/>
            <a:ext cx="3233420" cy="55204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1" y="400473"/>
            <a:ext cx="2406650" cy="170434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65761" y="2235201"/>
            <a:ext cx="2406650" cy="6749839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860040" y="400474"/>
            <a:ext cx="4089400" cy="8584566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040" y="894080"/>
            <a:ext cx="4389120" cy="766022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63040" y="2686897"/>
            <a:ext cx="4389120" cy="581152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63040" y="1711287"/>
            <a:ext cx="4389120" cy="777850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65760" y="402802"/>
            <a:ext cx="6583680" cy="16764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65760" y="2346960"/>
            <a:ext cx="6583680" cy="690676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365760" y="9411124"/>
            <a:ext cx="1706880" cy="535517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499360" y="9411124"/>
            <a:ext cx="2316480" cy="535517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339840" y="9411124"/>
            <a:ext cx="609600" cy="535517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3.jp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17" Type="http://schemas.openxmlformats.org/officeDocument/2006/relationships/image" Target="../media/image17.jpeg"/><Relationship Id="rId2" Type="http://schemas.openxmlformats.org/officeDocument/2006/relationships/image" Target="../media/image2.jpg"/><Relationship Id="rId16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g"/><Relationship Id="rId15" Type="http://schemas.openxmlformats.org/officeDocument/2006/relationships/image" Target="../media/image1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" y="0"/>
            <a:ext cx="7315198" cy="76212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843261"/>
            <a:ext cx="3429000" cy="22717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1" name="Rectangle 20"/>
          <p:cNvSpPr/>
          <p:nvPr/>
        </p:nvSpPr>
        <p:spPr>
          <a:xfrm>
            <a:off x="1" y="8686800"/>
            <a:ext cx="7315198" cy="137798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" y="3114974"/>
            <a:ext cx="3429000" cy="1455953"/>
          </a:xfrm>
        </p:spPr>
        <p:txBody>
          <a:bodyPr anchor="ctr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/>
          </a:bodyPr>
          <a:lstStyle/>
          <a:p>
            <a:r>
              <a:rPr lang="en-US" sz="240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Trebuchet MS" panose="020B0603020202020204" pitchFamily="34" charset="0"/>
              </a:rPr>
              <a:t>2034 Shell Ring Circle</a:t>
            </a:r>
            <a:br>
              <a:rPr lang="en-US" sz="240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Trebuchet MS" panose="020B0603020202020204" pitchFamily="34" charset="0"/>
              </a:rPr>
            </a:br>
            <a:r>
              <a:rPr lang="en-US" sz="180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Trebuchet MS" panose="020B0603020202020204" pitchFamily="34" charset="0"/>
              </a:rPr>
              <a:t>MLS# 16007606</a:t>
            </a:r>
            <a:br>
              <a:rPr lang="en-US" sz="180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Trebuchet MS" panose="020B0603020202020204" pitchFamily="34" charset="0"/>
              </a:rPr>
            </a:br>
            <a:r>
              <a:rPr lang="en-US" sz="180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Trebuchet MS" panose="020B0603020202020204" pitchFamily="34" charset="0"/>
              </a:rPr>
              <a:t>$650,000</a:t>
            </a:r>
            <a:endParaRPr lang="en-US" sz="1600" cap="none" dirty="0">
              <a:ln w="10541" cmpd="sng">
                <a:noFill/>
                <a:prstDash val="solid"/>
              </a:ln>
              <a:solidFill>
                <a:schemeClr val="tx2"/>
              </a:solidFill>
              <a:effectLst/>
              <a:latin typeface="Trebuchet MS" panose="020B0603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8768150"/>
            <a:ext cx="1827495" cy="1215284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-2287" y="8767934"/>
            <a:ext cx="7315199" cy="1215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Charla McDonald</a:t>
            </a:r>
            <a:b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</a:br>
            <a:r>
              <a:rPr lang="en-US" sz="1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Office - </a:t>
            </a:r>
            <a:r>
              <a: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(843) 884-1622</a:t>
            </a:r>
            <a:endParaRPr lang="en-US" sz="1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  <a:p>
            <a:pPr algn="ctr"/>
            <a:r>
              <a:rPr lang="en-US" sz="1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Cell - (843) 343-1456</a:t>
            </a:r>
          </a:p>
          <a:p>
            <a:pPr algn="ctr"/>
            <a:r>
              <a:rPr lang="en-US" sz="1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Fax - (843) 746-4845</a:t>
            </a:r>
          </a:p>
          <a:p>
            <a:pPr algn="ctr"/>
            <a:r>
              <a:rPr lang="en-US" sz="1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cmcdonald@carolinaone.com</a:t>
            </a:r>
          </a:p>
          <a:p>
            <a:pPr algn="ctr"/>
            <a:r>
              <a:rPr lang="en-US" sz="1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charlamcdonaldproperties.com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0" y="8920096"/>
            <a:ext cx="1524000" cy="911393"/>
            <a:chOff x="0" y="9037683"/>
            <a:chExt cx="1524000" cy="911393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491" y="9037683"/>
              <a:ext cx="665018" cy="45720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0" y="9533578"/>
              <a:ext cx="1524000" cy="415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700" dirty="0">
                  <a:solidFill>
                    <a:schemeClr val="bg1"/>
                  </a:solidFill>
                  <a:latin typeface="Trebuchet MS" panose="020B0603020202020204" pitchFamily="34" charset="0"/>
                </a:rPr>
                <a:t>Carolina One Real Estate</a:t>
              </a:r>
            </a:p>
            <a:p>
              <a:pPr algn="ctr"/>
              <a:r>
                <a:rPr lang="en-US" sz="700" dirty="0">
                  <a:solidFill>
                    <a:schemeClr val="bg1"/>
                  </a:solidFill>
                  <a:latin typeface="Trebuchet MS" panose="020B0603020202020204" pitchFamily="34" charset="0"/>
                </a:rPr>
                <a:t>628 Long Point Rd</a:t>
              </a:r>
            </a:p>
            <a:p>
              <a:pPr algn="ctr"/>
              <a:r>
                <a:rPr lang="en-US" sz="700" dirty="0">
                  <a:solidFill>
                    <a:schemeClr val="bg1"/>
                  </a:solidFill>
                  <a:latin typeface="Trebuchet MS" panose="020B0603020202020204" pitchFamily="34" charset="0"/>
                </a:rPr>
                <a:t>Mt Pleasant, SC 29464</a:t>
              </a:r>
            </a:p>
          </p:txBody>
        </p:sp>
      </p:grpSp>
      <p:sp>
        <p:nvSpPr>
          <p:cNvPr id="23" name="Rectangle 22"/>
          <p:cNvSpPr/>
          <p:nvPr/>
        </p:nvSpPr>
        <p:spPr>
          <a:xfrm>
            <a:off x="-2288" y="88677"/>
            <a:ext cx="7315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i="1" dirty="0"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Awesome Opportunities in Dunes West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67"/>
          <a:stretch/>
        </p:blipFill>
        <p:spPr>
          <a:xfrm>
            <a:off x="3771900" y="843261"/>
            <a:ext cx="3429000" cy="22717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5" name="Title 1"/>
          <p:cNvSpPr txBox="1">
            <a:spLocks/>
          </p:cNvSpPr>
          <p:nvPr/>
        </p:nvSpPr>
        <p:spPr>
          <a:xfrm>
            <a:off x="3771899" y="3114974"/>
            <a:ext cx="3429001" cy="1455737"/>
          </a:xfrm>
          <a:prstGeom prst="rect">
            <a:avLst/>
          </a:prstGeom>
        </p:spPr>
        <p:txBody>
          <a:bodyPr vert="horz" lIns="45720" tIns="0" rIns="45720" bIns="0" anchor="ctr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800" b="1" kern="1200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defTabSz="914400"/>
            <a:r>
              <a:rPr lang="en-US" sz="240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Trebuchet MS" panose="020B0603020202020204" pitchFamily="34" charset="0"/>
              </a:rPr>
              <a:t>1716 Bowline Drive</a:t>
            </a:r>
            <a:br>
              <a:rPr lang="en-US" sz="240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Trebuchet MS" panose="020B0603020202020204" pitchFamily="34" charset="0"/>
              </a:rPr>
            </a:br>
            <a:r>
              <a:rPr lang="en-US" sz="180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Trebuchet MS" panose="020B0603020202020204" pitchFamily="34" charset="0"/>
              </a:rPr>
              <a:t>MLS# 16018446</a:t>
            </a:r>
          </a:p>
          <a:p>
            <a:pPr defTabSz="914400"/>
            <a:r>
              <a:rPr lang="en-US" sz="1800" i="1" cap="none" dirty="0">
                <a:ln w="10541" cmpd="sng">
                  <a:noFill/>
                  <a:prstDash val="solid"/>
                </a:ln>
                <a:solidFill>
                  <a:srgbClr val="FF0000"/>
                </a:solidFill>
                <a:effectLst/>
                <a:latin typeface="Trebuchet MS" panose="020B0603020202020204" pitchFamily="34" charset="0"/>
              </a:rPr>
              <a:t>New Price!! $695,000</a:t>
            </a:r>
            <a:endParaRPr lang="en-US" sz="1600" i="1" cap="none" dirty="0">
              <a:ln w="10541" cmpd="sng">
                <a:noFill/>
                <a:prstDash val="solid"/>
              </a:ln>
              <a:solidFill>
                <a:srgbClr val="FF0000"/>
              </a:solidFill>
              <a:effectLst/>
              <a:latin typeface="Trebuchet MS" panose="020B0603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4570928"/>
            <a:ext cx="1691640" cy="11259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660" y="4570928"/>
            <a:ext cx="1691640" cy="11249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7288024"/>
            <a:ext cx="1691640" cy="11233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5926293"/>
            <a:ext cx="1691640" cy="11286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660" y="5930258"/>
            <a:ext cx="1691640" cy="11207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660" y="7288024"/>
            <a:ext cx="1691640" cy="11233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83"/>
          <a:stretch/>
        </p:blipFill>
        <p:spPr>
          <a:xfrm>
            <a:off x="3771900" y="4570928"/>
            <a:ext cx="1691640" cy="11259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1"/>
          <a:stretch/>
        </p:blipFill>
        <p:spPr>
          <a:xfrm>
            <a:off x="3771900" y="5926293"/>
            <a:ext cx="1691640" cy="11286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50"/>
          <a:stretch/>
        </p:blipFill>
        <p:spPr>
          <a:xfrm>
            <a:off x="5509260" y="4570928"/>
            <a:ext cx="1691640" cy="11259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67"/>
          <a:stretch/>
        </p:blipFill>
        <p:spPr>
          <a:xfrm>
            <a:off x="5509260" y="5930258"/>
            <a:ext cx="1691640" cy="11207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65"/>
          <a:stretch/>
        </p:blipFill>
        <p:spPr>
          <a:xfrm>
            <a:off x="3771900" y="7284300"/>
            <a:ext cx="1691640" cy="11270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65"/>
          <a:stretch/>
        </p:blipFill>
        <p:spPr>
          <a:xfrm>
            <a:off x="5509260" y="7284299"/>
            <a:ext cx="1691640" cy="11270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279503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106</TotalTime>
  <Words>27</Words>
  <Application>Microsoft Office PowerPoint</Application>
  <PresentationFormat>Custom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Book Antiqua</vt:lpstr>
      <vt:lpstr>Lucida Sans</vt:lpstr>
      <vt:lpstr>Trebuchet MS</vt:lpstr>
      <vt:lpstr>Wingdings</vt:lpstr>
      <vt:lpstr>Wingdings 2</vt:lpstr>
      <vt:lpstr>Wingdings 3</vt:lpstr>
      <vt:lpstr>Apex</vt:lpstr>
      <vt:lpstr>2034 Shell Ring Circle MLS# 16007606 $650,000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A. Thomas Price</cp:lastModifiedBy>
  <cp:revision>30</cp:revision>
  <dcterms:created xsi:type="dcterms:W3CDTF">2006-08-16T00:00:00Z</dcterms:created>
  <dcterms:modified xsi:type="dcterms:W3CDTF">2016-09-19T17:32:01Z</dcterms:modified>
</cp:coreProperties>
</file>