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2"/>
          <a:stretch/>
        </p:blipFill>
        <p:spPr bwMode="auto">
          <a:xfrm>
            <a:off x="72287" y="2485034"/>
            <a:ext cx="3639312" cy="2431645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242" y="4986215"/>
            <a:ext cx="3635403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930 Overview Court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MLS# 17010322 | $810,000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Jan Snook</a:t>
            </a:r>
            <a:br>
              <a:rPr lang="en-US" altLang="en-US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altLang="en-US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843-437-3330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jansnook@kw.com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8068" y="9030977"/>
            <a:ext cx="1047750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5733" y="9387620"/>
            <a:ext cx="3612420" cy="66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Keller Williams Realty Charleston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496 </a:t>
            </a:r>
            <a:r>
              <a:rPr lang="en-US" altLang="en-US" sz="1050" dirty="0" err="1">
                <a:solidFill>
                  <a:srgbClr val="000000"/>
                </a:solidFill>
                <a:latin typeface="Georgia" panose="02040502050405020303" pitchFamily="18" charset="0"/>
              </a:rPr>
              <a:t>Bramson</a:t>
            </a: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 Ct Ste 200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Mt. Pleasant, SC 29464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38279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Snee Farm Open Houses ~ Thursday June 15</a:t>
            </a:r>
            <a:r>
              <a:rPr lang="en-US" sz="2300" i="1" baseline="30000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th</a:t>
            </a:r>
            <a:r>
              <a:rPr lang="en-US" sz="2300" i="1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11-12:30</a:t>
            </a:r>
          </a:p>
          <a:p>
            <a:pPr algn="ctr"/>
            <a:r>
              <a:rPr lang="en-US" sz="1600" i="1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Lunch items and refreshments will be provided at both locations.</a:t>
            </a:r>
            <a:br>
              <a:rPr lang="en-US" sz="1600" i="1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1600" i="1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There will be a drawing for a gift card for agents who view both homes.</a:t>
            </a:r>
            <a:endParaRPr lang="en-US" i="1" dirty="0">
              <a:ln w="0">
                <a:noFill/>
              </a:ln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7" y="6537385"/>
            <a:ext cx="1629936" cy="1086624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7" y="7783172"/>
            <a:ext cx="1629936" cy="1086624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7754" y="6538139"/>
            <a:ext cx="1629936" cy="108511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782" y="6536629"/>
            <a:ext cx="1629937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782" y="7782416"/>
            <a:ext cx="1629937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7754" y="7782416"/>
            <a:ext cx="1629936" cy="1088135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391" y="6536629"/>
            <a:ext cx="1629937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392" y="7782416"/>
            <a:ext cx="1629937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782" y="2485034"/>
            <a:ext cx="3642401" cy="2431645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066281" y="4979041"/>
            <a:ext cx="3635403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936 </a:t>
            </a:r>
            <a:r>
              <a:rPr lang="en-US" altLang="en-US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Casseque</a:t>
            </a:r>
            <a:r>
              <a:rPr lang="en-US" altLang="en-US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Province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MLS# 17013571 | $825,000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B.V. </a:t>
            </a:r>
            <a:r>
              <a:rPr lang="en-US" altLang="en-US" sz="1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Messervy</a:t>
            </a:r>
            <a:br>
              <a:rPr lang="en-US" altLang="en-US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altLang="en-US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843-452-3630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bvmesservy@carolinaone.com</a:t>
            </a:r>
            <a:endParaRPr lang="en-US" altLang="en-US" sz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528" y="9053579"/>
            <a:ext cx="984909" cy="36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069709" y="9387620"/>
            <a:ext cx="3628546" cy="66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Carolina One Real Estate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195 W Coleman Blvd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Mt Pleasant, SC 29464-3495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60" y="133405"/>
            <a:ext cx="2382520" cy="120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71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28</cp:revision>
  <dcterms:created xsi:type="dcterms:W3CDTF">2016-10-21T14:02:21Z</dcterms:created>
  <dcterms:modified xsi:type="dcterms:W3CDTF">2017-06-13T14:12:09Z</dcterms:modified>
</cp:coreProperties>
</file>