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2F2F2"/>
    <a:srgbClr val="D3BBCB"/>
    <a:srgbClr val="A81014"/>
    <a:srgbClr val="E5D7E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Ray@WeichertRealtorsPC.com" TargetMode="External"/><Relationship Id="rId13" Type="http://schemas.openxmlformats.org/officeDocument/2006/relationships/image" Target="../media/image8.jpeg"/><Relationship Id="rId3" Type="http://schemas.openxmlformats.org/officeDocument/2006/relationships/hyperlink" Target="mailto:jen@agentownedrealty.com" TargetMode="External"/><Relationship Id="rId7" Type="http://schemas.openxmlformats.org/officeDocument/2006/relationships/image" Target="../media/image4.jpg"/><Relationship Id="rId12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6.jpeg"/><Relationship Id="rId5" Type="http://schemas.openxmlformats.org/officeDocument/2006/relationships/image" Target="../media/image2.jpg"/><Relationship Id="rId10" Type="http://schemas.openxmlformats.org/officeDocument/2006/relationships/hyperlink" Target="mailto:jansnook@kw.com" TargetMode="External"/><Relationship Id="rId4" Type="http://schemas.openxmlformats.org/officeDocument/2006/relationships/hyperlink" Target="mailto:mbbennett@realestate.com" TargetMode="Externa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6486" y="1598690"/>
            <a:ext cx="1975104" cy="12984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679474" y="1559637"/>
            <a:ext cx="345643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960 Charter Court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MLS# 18013706 | $912,500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Listed by Jennifer Nipper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AgentOwned Preferred Group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  <a:hlinkClick r:id="rId3"/>
              </a:rPr>
              <a:t>jen@agentownedrealty.com</a:t>
            </a:r>
            <a:endParaRPr lang="en-US" altLang="en-US" sz="1200" dirty="0"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843-478-1800</a:t>
            </a:r>
          </a:p>
        </p:txBody>
      </p:sp>
      <p:sp>
        <p:nvSpPr>
          <p:cNvPr id="9" name="Rectangle 8"/>
          <p:cNvSpPr/>
          <p:nvPr/>
        </p:nvSpPr>
        <p:spPr>
          <a:xfrm>
            <a:off x="2002088" y="234437"/>
            <a:ext cx="46266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Snee Farm Open Houses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Sunday, July 15th from 2-4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 flipH="1">
            <a:off x="3679474" y="2967924"/>
            <a:ext cx="345643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1167 Farm Quarter</a:t>
            </a:r>
            <a:endParaRPr lang="en-US" altLang="en-US" sz="16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altLang="en-US" sz="14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 $799,000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Listed by Mary Beth Bennett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 err="1">
                <a:solidFill>
                  <a:sysClr val="windowText" lastClr="000000"/>
                </a:solidFill>
                <a:latin typeface="Georgia" panose="02040502050405020303" pitchFamily="18" charset="0"/>
              </a:rPr>
              <a:t>AgentOwned</a:t>
            </a: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 Preferred Group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  <a:hlinkClick r:id="rId3"/>
              </a:rPr>
              <a:t> </a:t>
            </a: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  <a:hlinkClick r:id="rId4"/>
              </a:rPr>
              <a:t>mbbennett@realestate.com</a:t>
            </a:r>
            <a:endParaRPr lang="en-US" altLang="en-US" sz="1200" dirty="0"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843-367-1774</a:t>
            </a:r>
            <a:endParaRPr lang="en-US" altLang="en-US" sz="120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5995" y="3424722"/>
            <a:ext cx="2382520" cy="1204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79E333EF-6220-4874-9C5B-E3EAFB3A1041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6486" y="7229858"/>
            <a:ext cx="1975104" cy="12984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4">
            <a:extLst>
              <a:ext uri="{FF2B5EF4-FFF2-40B4-BE49-F238E27FC236}">
                <a16:creationId xmlns:a16="http://schemas.microsoft.com/office/drawing/2014/main" id="{3A345DAD-0AAF-4B28-B3DB-A7AFECABE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474" y="7192785"/>
            <a:ext cx="345643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975 Colonial Drive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MLS# 18018580 | $385,000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Listed by Jennifer Nipper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AgentOwned Preferred Group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  <a:hlinkClick r:id="rId3"/>
              </a:rPr>
              <a:t>jen@agentownedrealty.com</a:t>
            </a:r>
            <a:endParaRPr lang="en-US" altLang="en-US" sz="1200" dirty="0"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843-478-1800</a:t>
            </a:r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5D4C78CA-6497-48A7-87B5-00C7F5FA39DA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6486" y="4414274"/>
            <a:ext cx="1975104" cy="12984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 Box 4">
            <a:extLst>
              <a:ext uri="{FF2B5EF4-FFF2-40B4-BE49-F238E27FC236}">
                <a16:creationId xmlns:a16="http://schemas.microsoft.com/office/drawing/2014/main" id="{94C003BB-58AD-40FD-AB7A-B45A4ADC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474" y="4376211"/>
            <a:ext cx="345643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1106 Ambling Way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MLS# 18016506 | $459,000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Listed by Ray Garnett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Weichert Palmetto Coast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  <a:hlinkClick r:id="rId8"/>
              </a:rPr>
              <a:t>Ray@WeichertRealtorsPC.com</a:t>
            </a:r>
            <a:endParaRPr lang="en-US" altLang="en-US" sz="1200" dirty="0"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843-437-5174</a:t>
            </a:r>
          </a:p>
        </p:txBody>
      </p:sp>
      <p:pic>
        <p:nvPicPr>
          <p:cNvPr id="35" name="Picture 2">
            <a:extLst>
              <a:ext uri="{FF2B5EF4-FFF2-40B4-BE49-F238E27FC236}">
                <a16:creationId xmlns:a16="http://schemas.microsoft.com/office/drawing/2014/main" id="{9692BA0C-B8D1-4FC4-921E-BA39AAF56ACA}"/>
              </a:ext>
            </a:extLst>
          </p:cNvPr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6486" y="8637649"/>
            <a:ext cx="1975104" cy="12984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 Box 4">
            <a:extLst>
              <a:ext uri="{FF2B5EF4-FFF2-40B4-BE49-F238E27FC236}">
                <a16:creationId xmlns:a16="http://schemas.microsoft.com/office/drawing/2014/main" id="{C04F6E61-CF7E-4A36-BB14-895788BAA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474" y="8601073"/>
            <a:ext cx="345643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1111 Astor Drive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MLS# 18018976 | $350,000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Listed by Jan Snook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Keller Williams Realty Charleston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  <a:hlinkClick r:id="rId10"/>
              </a:rPr>
              <a:t>jansnook@kw.com</a:t>
            </a:r>
            <a:endParaRPr lang="en-US" altLang="en-US" sz="1200" dirty="0"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843-437-3330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8928938-329E-40A0-BF16-A4BD37382A16}"/>
              </a:ext>
            </a:extLst>
          </p:cNvPr>
          <p:cNvCxnSpPr/>
          <p:nvPr/>
        </p:nvCxnSpPr>
        <p:spPr>
          <a:xfrm>
            <a:off x="7772400" y="8571324"/>
            <a:ext cx="59436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73584" y="819212"/>
            <a:ext cx="3170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A81014"/>
                </a:solidFill>
                <a:latin typeface="Brush Script MT" panose="03060802040406070304" pitchFamily="66" charset="0"/>
              </a:rPr>
              <a:t>Visit all 5 homes and enjoy some</a:t>
            </a:r>
          </a:p>
          <a:p>
            <a:r>
              <a:rPr lang="en-US" sz="2000" dirty="0">
                <a:solidFill>
                  <a:srgbClr val="A81014"/>
                </a:solidFill>
                <a:latin typeface="Brush Script MT" panose="03060802040406070304" pitchFamily="66" charset="0"/>
              </a:rPr>
              <a:t>          Wine &amp; Cheese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1" y="3605"/>
            <a:ext cx="1476706" cy="157354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486" y="3006482"/>
            <a:ext cx="1975104" cy="1298448"/>
          </a:xfrm>
          <a:prstGeom prst="rect">
            <a:avLst/>
          </a:prstGeom>
        </p:spPr>
      </p:pic>
      <p:pic>
        <p:nvPicPr>
          <p:cNvPr id="16" name="Picture 2" descr="https://cdn2.photos.sparkplatform.com/chs/20180629151426973388000000.jpg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86" y="5822066"/>
            <a:ext cx="1975104" cy="129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679474" y="5784498"/>
            <a:ext cx="3456432" cy="1371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1145 Shady Grove Ln.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MLS# 1817950 | $410,000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Listed by Danner Benfield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John Poston &amp; Co.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danner@postonco.com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/>
              <a:t> </a:t>
            </a:r>
            <a:r>
              <a:rPr lang="en-US" sz="1200" dirty="0"/>
              <a:t>843-323-7835</a:t>
            </a:r>
            <a:endParaRPr lang="en-US" altLang="en-US" sz="1200" dirty="0">
              <a:solidFill>
                <a:sysClr val="windowText" lastClr="0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156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Brush Script MT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53</cp:revision>
  <dcterms:created xsi:type="dcterms:W3CDTF">2016-10-21T14:02:21Z</dcterms:created>
  <dcterms:modified xsi:type="dcterms:W3CDTF">2018-07-12T15:48:39Z</dcterms:modified>
</cp:coreProperties>
</file>