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mailto:rosalie.martone@gmail.com" TargetMode="External"/><Relationship Id="rId7" Type="http://schemas.openxmlformats.org/officeDocument/2006/relationships/hyperlink" Target="mailto:renee@carolinaoneplus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mailto:kathleen@diminicorealty.com" TargetMode="External"/><Relationship Id="rId10" Type="http://schemas.openxmlformats.org/officeDocument/2006/relationships/hyperlink" Target="mailto:ginadrohan13@gmail.com" TargetMode="External"/><Relationship Id="rId4" Type="http://schemas.openxmlformats.org/officeDocument/2006/relationships/image" Target="../media/image2.jpeg"/><Relationship Id="rId9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" y="0"/>
            <a:ext cx="8229600" cy="7078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Southampton Pointe Agent Open</a:t>
            </a:r>
          </a:p>
          <a:p>
            <a:pPr algn="ctr"/>
            <a:r>
              <a:rPr lang="en-US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Thursday, March 13 from 11 AM-1 PM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538262" y="2662728"/>
            <a:ext cx="2425700" cy="1701885"/>
          </a:xfrm>
          <a:prstGeom prst="rect">
            <a:avLst/>
          </a:prstGeom>
          <a:ln w="19050"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15F2777-6DCB-1825-0B5C-407BF5D73F6E}"/>
              </a:ext>
            </a:extLst>
          </p:cNvPr>
          <p:cNvSpPr txBox="1"/>
          <p:nvPr/>
        </p:nvSpPr>
        <p:spPr>
          <a:xfrm>
            <a:off x="4033738" y="2667285"/>
            <a:ext cx="36576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1928 Chatelain Way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MLS# 25002599 | $445,000</a:t>
            </a:r>
          </a:p>
          <a:p>
            <a:pPr algn="ctr"/>
            <a:endParaRPr lang="en-US" sz="1400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Rosalie Martone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843-513-3537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  <a:hlinkClick r:id="rId3"/>
              </a:rPr>
              <a:t>rosalie.martone@gmail.com</a:t>
            </a:r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D39FFD-5493-5B0D-9C58-29BCFF1EBA2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538262" y="8356514"/>
            <a:ext cx="2425702" cy="1701886"/>
          </a:xfrm>
          <a:prstGeom prst="rect">
            <a:avLst/>
          </a:prstGeom>
          <a:ln w="19050"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37D911-54EF-A445-0540-DAF30D070847}"/>
              </a:ext>
            </a:extLst>
          </p:cNvPr>
          <p:cNvSpPr txBox="1"/>
          <p:nvPr/>
        </p:nvSpPr>
        <p:spPr>
          <a:xfrm>
            <a:off x="4033738" y="6463143"/>
            <a:ext cx="36576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1718 Chatelain Way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MLS# 25005209 | $457,000</a:t>
            </a:r>
          </a:p>
          <a:p>
            <a:pPr algn="ctr"/>
            <a:endParaRPr lang="en-US" sz="1400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Kathleen DiMinico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The Boulevard Company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843-816-1643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  <a:hlinkClick r:id="rId5"/>
              </a:rPr>
              <a:t>kathleen@diminicorealty.com</a:t>
            </a:r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28BB0CE-F5A6-A266-E08B-EC103A70D29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9" r="2589"/>
          <a:stretch/>
        </p:blipFill>
        <p:spPr>
          <a:xfrm>
            <a:off x="538262" y="4560657"/>
            <a:ext cx="2425700" cy="1701885"/>
          </a:xfrm>
          <a:prstGeom prst="rect">
            <a:avLst/>
          </a:prstGeom>
          <a:ln w="19050"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7280287-724E-33FB-8D9E-9FD6A699D62C}"/>
              </a:ext>
            </a:extLst>
          </p:cNvPr>
          <p:cNvSpPr txBox="1"/>
          <p:nvPr/>
        </p:nvSpPr>
        <p:spPr>
          <a:xfrm>
            <a:off x="4033738" y="4565214"/>
            <a:ext cx="36576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1615 Chatelain Way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MLS# 24026812 | $449,900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Renee Meyer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843-991-0007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  <a:hlinkClick r:id="rId7"/>
              </a:rPr>
              <a:t>renee@carolinaoneplus.com</a:t>
            </a:r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BD514709-1817-0DAF-5A9C-19C444689B8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538262" y="764799"/>
            <a:ext cx="2425700" cy="1701885"/>
          </a:xfrm>
          <a:prstGeom prst="rect">
            <a:avLst/>
          </a:prstGeom>
          <a:ln w="19050"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73ED2ADB-4007-C99D-3864-1AB2CF06027D}"/>
              </a:ext>
            </a:extLst>
          </p:cNvPr>
          <p:cNvSpPr txBox="1"/>
          <p:nvPr/>
        </p:nvSpPr>
        <p:spPr>
          <a:xfrm>
            <a:off x="4033738" y="769356"/>
            <a:ext cx="36576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1014 Rosewood Lane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MLS# 25002688 | $335,000</a:t>
            </a:r>
          </a:p>
          <a:p>
            <a:pPr algn="ctr"/>
            <a:endParaRPr lang="it-IT" sz="1400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it-IT" sz="1400" b="1" dirty="0">
                <a:ln w="3175">
                  <a:noFill/>
                </a:ln>
                <a:latin typeface="Century Gothic" panose="020B0502020202020204" pitchFamily="34" charset="0"/>
              </a:rPr>
              <a:t>Rosalie Martone</a:t>
            </a:r>
          </a:p>
          <a:p>
            <a:pPr algn="ctr"/>
            <a:r>
              <a:rPr lang="it-IT" sz="1400" dirty="0">
                <a:ln w="3175">
                  <a:noFill/>
                </a:ln>
                <a:latin typeface="Century Gothic" panose="020B0502020202020204" pitchFamily="34" charset="0"/>
              </a:rPr>
              <a:t>Carolina One Real Estate</a:t>
            </a:r>
          </a:p>
          <a:p>
            <a:pPr algn="ctr"/>
            <a:r>
              <a:rPr lang="it-IT" sz="1400" dirty="0">
                <a:ln w="3175">
                  <a:noFill/>
                </a:ln>
                <a:latin typeface="Century Gothic" panose="020B0502020202020204" pitchFamily="34" charset="0"/>
              </a:rPr>
              <a:t>843-513-3537</a:t>
            </a:r>
          </a:p>
          <a:p>
            <a:pPr algn="ctr"/>
            <a:r>
              <a:rPr lang="it-IT" sz="1400" dirty="0">
                <a:ln w="3175">
                  <a:noFill/>
                </a:ln>
                <a:latin typeface="Century Gothic" panose="020B0502020202020204" pitchFamily="34" charset="0"/>
                <a:hlinkClick r:id="rId3"/>
              </a:rPr>
              <a:t>rosalie.martone@gmail.com</a:t>
            </a:r>
            <a:endParaRPr lang="en-US" sz="1400" dirty="0">
              <a:ln w="3175">
                <a:noFill/>
              </a:ln>
              <a:latin typeface="Century Gothic" panose="020B0502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221348-BA0C-637B-24BC-C718C85E9F5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r="2490"/>
          <a:stretch/>
        </p:blipFill>
        <p:spPr>
          <a:xfrm>
            <a:off x="538262" y="6458586"/>
            <a:ext cx="2425700" cy="1701885"/>
          </a:xfrm>
          <a:prstGeom prst="rect">
            <a:avLst/>
          </a:prstGeom>
          <a:ln w="19050"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77B54E-98F5-2499-37EB-7B82D0C1F84C}"/>
              </a:ext>
            </a:extLst>
          </p:cNvPr>
          <p:cNvSpPr txBox="1"/>
          <p:nvPr/>
        </p:nvSpPr>
        <p:spPr>
          <a:xfrm>
            <a:off x="4033738" y="8361072"/>
            <a:ext cx="365760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1821 Chatelain Way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MLS# 25006216 | $460,000</a:t>
            </a:r>
          </a:p>
          <a:p>
            <a:pPr algn="ctr"/>
            <a:endParaRPr lang="en-US" sz="1400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Gina Drohan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KV Real Estate LLC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843-830-8982</a:t>
            </a:r>
          </a:p>
          <a:p>
            <a:pPr algn="ctr"/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  <a:hlinkClick r:id="rId10"/>
              </a:rPr>
              <a:t>ginadrohan13@gmail.com</a:t>
            </a:r>
            <a:r>
              <a:rPr lang="en-US" sz="1400" dirty="0">
                <a:ln w="3175">
                  <a:noFill/>
                </a:ln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2613</TotalTime>
  <Words>120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112</cp:revision>
  <dcterms:created xsi:type="dcterms:W3CDTF">2006-08-16T00:00:00Z</dcterms:created>
  <dcterms:modified xsi:type="dcterms:W3CDTF">2025-03-12T18:47:06Z</dcterms:modified>
</cp:coreProperties>
</file>