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80000"/>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4/17/2024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790926"/>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Downtown Charleston Duplexes with parking!</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dirty="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grpSp>
        <p:nvGrpSpPr>
          <p:cNvPr id="5" name="Group 4">
            <a:extLst>
              <a:ext uri="{FF2B5EF4-FFF2-40B4-BE49-F238E27FC236}">
                <a16:creationId xmlns:a16="http://schemas.microsoft.com/office/drawing/2014/main" id="{EE37BAB6-2D34-9371-21A1-F02D45AFF0C2}"/>
              </a:ext>
            </a:extLst>
          </p:cNvPr>
          <p:cNvGrpSpPr/>
          <p:nvPr/>
        </p:nvGrpSpPr>
        <p:grpSpPr>
          <a:xfrm>
            <a:off x="76200" y="1352635"/>
            <a:ext cx="8077201" cy="3295511"/>
            <a:chOff x="76200" y="1047889"/>
            <a:chExt cx="8077201" cy="3295511"/>
          </a:xfrm>
        </p:grpSpPr>
        <p:sp>
          <p:nvSpPr>
            <p:cNvPr id="17" name="Title 1">
              <a:extLst>
                <a:ext uri="{FF2B5EF4-FFF2-40B4-BE49-F238E27FC236}">
                  <a16:creationId xmlns:a16="http://schemas.microsoft.com/office/drawing/2014/main" id="{AD8E9B4C-0B71-443B-AF01-6EB87DE6E81B}"/>
                </a:ext>
              </a:extLst>
            </p:cNvPr>
            <p:cNvSpPr txBox="1">
              <a:spLocks/>
            </p:cNvSpPr>
            <p:nvPr/>
          </p:nvSpPr>
          <p:spPr>
            <a:xfrm>
              <a:off x="76200" y="2876689"/>
              <a:ext cx="2638583" cy="146671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195 Spring Street</a:t>
              </a:r>
            </a:p>
            <a:p>
              <a:r>
                <a:rPr lang="en-US" sz="1400" dirty="0">
                  <a:latin typeface="Futura LtCn BT" panose="020B0408020204030204" pitchFamily="34" charset="0"/>
                </a:rPr>
                <a:t>MLS# 23027305</a:t>
              </a:r>
            </a:p>
            <a:p>
              <a:r>
                <a:rPr lang="en-US" sz="1400" dirty="0">
                  <a:latin typeface="Futura LtCn BT" panose="020B0408020204030204" pitchFamily="34" charset="0"/>
                </a:rPr>
                <a:t>$875,000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1,000; Beds: 2; Baths: 1</a:t>
              </a:r>
            </a:p>
            <a:p>
              <a:r>
                <a:rPr lang="en-US" sz="900" dirty="0">
                  <a:solidFill>
                    <a:schemeClr val="tx1">
                      <a:lumMod val="75000"/>
                      <a:lumOff val="25000"/>
                    </a:schemeClr>
                  </a:solidFill>
                  <a:latin typeface="Futura LtCn BT" panose="020B0408020204030204" pitchFamily="34" charset="0"/>
                </a:rPr>
                <a:t>Unit 2: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792; Beds: 2; Baths: 1</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2819400" y="1047890"/>
              <a:ext cx="5334001" cy="3295510"/>
            </a:xfrm>
            <a:prstGeom prst="rect">
              <a:avLst/>
            </a:prstGeom>
          </p:spPr>
          <p:txBody>
            <a:bodyPr vert="horz" lIns="101882" tIns="50941" rIns="101882" bIns="50941" numCol="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300" dirty="0">
                  <a:solidFill>
                    <a:srgbClr val="680000"/>
                  </a:solidFill>
                  <a:latin typeface="Futura Lt BT" panose="020B0402020204020303" pitchFamily="34" charset="0"/>
                </a:rPr>
                <a:t>Welcome home to 195 Spring Street, a gorgeous, incoming-producing Charleston Single-style DUPLEX in the heart of Charleston and MINUTES from all it has to offer. 195 Spring is commercially zoned, allowing for different business possibilities! This property was moved from downtown years ago and has hardwood floors throughout the entire property, double porches, newer electric, updated plumbing, newer insulation, and roof replaced within the last 5 years. One of the unique features is a total of 5 fireplaces throughout the entire property. One of the rare finds in downtown Charleston, this property offers ample parking in the rear. 6 parking spots! Parking is often a premium in this historic area, making this feature a valuable asset for both tenants, future customers, new owners.</a:t>
              </a:r>
            </a:p>
            <a:p>
              <a:endParaRPr lang="en-US" sz="1300" dirty="0">
                <a:solidFill>
                  <a:srgbClr val="680000"/>
                </a:solidFill>
                <a:latin typeface="Futura Lt BT" panose="020B0402020204020303" pitchFamily="34" charset="0"/>
              </a:endParaRPr>
            </a:p>
            <a:p>
              <a:r>
                <a:rPr lang="en-US" sz="1300" dirty="0">
                  <a:solidFill>
                    <a:srgbClr val="680000"/>
                  </a:solidFill>
                  <a:latin typeface="Futura Lt BT" panose="020B0402020204020303" pitchFamily="34" charset="0"/>
                </a:rPr>
                <a:t>This property also gets treated quarterly for termites.</a:t>
              </a:r>
              <a:br>
                <a:rPr lang="en-US" sz="1300" dirty="0">
                  <a:solidFill>
                    <a:srgbClr val="680000"/>
                  </a:solidFill>
                  <a:latin typeface="Futura Lt BT" panose="020B0402020204020303" pitchFamily="34" charset="0"/>
                </a:rPr>
              </a:br>
              <a:r>
                <a:rPr lang="en-US" sz="1300" dirty="0">
                  <a:solidFill>
                    <a:srgbClr val="680000"/>
                  </a:solidFill>
                  <a:latin typeface="Futura Lt BT" panose="020B0402020204020303" pitchFamily="34" charset="0"/>
                </a:rPr>
                <a:t>Don't miss this rare gem!</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t="4999" b="4999"/>
            <a:stretch/>
          </p:blipFill>
          <p:spPr>
            <a:xfrm>
              <a:off x="76200" y="1047889"/>
              <a:ext cx="2638582" cy="1781526"/>
            </a:xfrm>
            <a:prstGeom prst="rect">
              <a:avLst/>
            </a:prstGeom>
            <a:ln>
              <a:solidFill>
                <a:schemeClr val="tx1"/>
              </a:solidFill>
            </a:ln>
          </p:spPr>
        </p:pic>
      </p:grpSp>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4" name="Group 3">
            <a:extLst>
              <a:ext uri="{FF2B5EF4-FFF2-40B4-BE49-F238E27FC236}">
                <a16:creationId xmlns:a16="http://schemas.microsoft.com/office/drawing/2014/main" id="{69A76155-C8DD-D4A0-0ED8-E1152ABA381E}"/>
              </a:ext>
            </a:extLst>
          </p:cNvPr>
          <p:cNvGrpSpPr/>
          <p:nvPr/>
        </p:nvGrpSpPr>
        <p:grpSpPr>
          <a:xfrm>
            <a:off x="76200" y="5209855"/>
            <a:ext cx="8077201" cy="3296237"/>
            <a:chOff x="76200" y="4906318"/>
            <a:chExt cx="8077201" cy="3296237"/>
          </a:xfrm>
        </p:grpSpPr>
        <p:sp>
          <p:nvSpPr>
            <p:cNvPr id="23" name="Title 1">
              <a:extLst>
                <a:ext uri="{FF2B5EF4-FFF2-40B4-BE49-F238E27FC236}">
                  <a16:creationId xmlns:a16="http://schemas.microsoft.com/office/drawing/2014/main" id="{A93DB1B1-1568-59B4-43B2-865103A0B797}"/>
                </a:ext>
              </a:extLst>
            </p:cNvPr>
            <p:cNvSpPr txBox="1">
              <a:spLocks/>
            </p:cNvSpPr>
            <p:nvPr/>
          </p:nvSpPr>
          <p:spPr>
            <a:xfrm>
              <a:off x="76200" y="6735845"/>
              <a:ext cx="2638584" cy="1466710"/>
            </a:xfrm>
            <a:prstGeom prst="rect">
              <a:avLst/>
            </a:prstGeom>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b="1" dirty="0">
                  <a:latin typeface="Futura LtCn BT" panose="020B0408020204030204" pitchFamily="34" charset="0"/>
                </a:rPr>
                <a:t>94 Courtenay Drive</a:t>
              </a:r>
            </a:p>
            <a:p>
              <a:r>
                <a:rPr lang="en-US" sz="1400" dirty="0">
                  <a:latin typeface="Futura LtCn BT" panose="020B0408020204030204" pitchFamily="34" charset="0"/>
                </a:rPr>
                <a:t>MLS# 23027223</a:t>
              </a:r>
            </a:p>
            <a:p>
              <a:r>
                <a:rPr lang="en-US" sz="1400" dirty="0">
                  <a:latin typeface="Futura LtCn BT" panose="020B0408020204030204" pitchFamily="34" charset="0"/>
                </a:rPr>
                <a:t>$775,000</a:t>
              </a:r>
            </a:p>
            <a:p>
              <a:endParaRPr lang="en-US" sz="1400" dirty="0">
                <a:latin typeface="Futura LtCn BT" panose="020B0408020204030204" pitchFamily="34" charset="0"/>
              </a:endParaRPr>
            </a:p>
            <a:p>
              <a:r>
                <a:rPr lang="en-US" sz="900" dirty="0">
                  <a:solidFill>
                    <a:schemeClr val="tx1">
                      <a:lumMod val="75000"/>
                      <a:lumOff val="25000"/>
                    </a:schemeClr>
                  </a:solidFill>
                  <a:latin typeface="Futura LtCn BT" panose="020B0408020204030204" pitchFamily="34" charset="0"/>
                </a:rPr>
                <a:t>Unit 1: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540; Beds: 1; Baths: 1</a:t>
              </a:r>
            </a:p>
            <a:p>
              <a:r>
                <a:rPr lang="en-US" sz="900" dirty="0">
                  <a:solidFill>
                    <a:schemeClr val="tx1">
                      <a:lumMod val="75000"/>
                      <a:lumOff val="25000"/>
                    </a:schemeClr>
                  </a:solidFill>
                  <a:latin typeface="Futura LtCn BT" panose="020B0408020204030204" pitchFamily="34" charset="0"/>
                </a:rPr>
                <a:t>Unit 2: </a:t>
              </a:r>
              <a:r>
                <a:rPr lang="en-US" sz="900" dirty="0" err="1">
                  <a:solidFill>
                    <a:schemeClr val="tx1">
                      <a:lumMod val="75000"/>
                      <a:lumOff val="25000"/>
                    </a:schemeClr>
                  </a:solidFill>
                  <a:latin typeface="Futura LtCn BT" panose="020B0408020204030204" pitchFamily="34" charset="0"/>
                </a:rPr>
                <a:t>SqFt</a:t>
              </a:r>
              <a:r>
                <a:rPr lang="en-US" sz="900" dirty="0">
                  <a:solidFill>
                    <a:schemeClr val="tx1">
                      <a:lumMod val="75000"/>
                      <a:lumOff val="25000"/>
                    </a:schemeClr>
                  </a:solidFill>
                  <a:latin typeface="Futura LtCn BT" panose="020B0408020204030204" pitchFamily="34" charset="0"/>
                </a:rPr>
                <a:t>: 540; Beds: 1; Baths: 1</a:t>
              </a:r>
            </a:p>
          </p:txBody>
        </p:sp>
        <p:pic>
          <p:nvPicPr>
            <p:cNvPr id="26" name="Picture 25">
              <a:extLst>
                <a:ext uri="{FF2B5EF4-FFF2-40B4-BE49-F238E27FC236}">
                  <a16:creationId xmlns:a16="http://schemas.microsoft.com/office/drawing/2014/main" id="{6745E40E-2419-8554-7D67-4849B2E2CF53}"/>
                </a:ext>
              </a:extLst>
            </p:cNvPr>
            <p:cNvPicPr>
              <a:picLocks noChangeAspect="1"/>
            </p:cNvPicPr>
            <p:nvPr/>
          </p:nvPicPr>
          <p:blipFill>
            <a:blip r:embed="rId6" cstate="print">
              <a:extLst>
                <a:ext uri="{28A0092B-C50C-407E-A947-70E740481C1C}">
                  <a14:useLocalDpi xmlns:a14="http://schemas.microsoft.com/office/drawing/2010/main" val="0"/>
                </a:ext>
              </a:extLst>
            </a:blip>
            <a:srcRect t="24681" b="24681"/>
            <a:stretch/>
          </p:blipFill>
          <p:spPr>
            <a:xfrm>
              <a:off x="76200" y="4906318"/>
              <a:ext cx="2638582" cy="1781526"/>
            </a:xfrm>
            <a:prstGeom prst="rect">
              <a:avLst/>
            </a:prstGeom>
            <a:ln>
              <a:solidFill>
                <a:schemeClr val="tx1"/>
              </a:solidFill>
            </a:ln>
          </p:spPr>
        </p:pic>
        <p:sp>
          <p:nvSpPr>
            <p:cNvPr id="3" name="Title 1">
              <a:extLst>
                <a:ext uri="{FF2B5EF4-FFF2-40B4-BE49-F238E27FC236}">
                  <a16:creationId xmlns:a16="http://schemas.microsoft.com/office/drawing/2014/main" id="{2AFC1735-6588-207D-9062-FD931665447C}"/>
                </a:ext>
              </a:extLst>
            </p:cNvPr>
            <p:cNvSpPr txBox="1">
              <a:spLocks/>
            </p:cNvSpPr>
            <p:nvPr/>
          </p:nvSpPr>
          <p:spPr>
            <a:xfrm>
              <a:off x="2819400" y="4906318"/>
              <a:ext cx="5334001" cy="3295510"/>
            </a:xfrm>
            <a:prstGeom prst="rect">
              <a:avLst/>
            </a:prstGeom>
          </p:spPr>
          <p:txBody>
            <a:bodyPr vert="horz" lIns="101882" tIns="50941" rIns="101882" bIns="50941" numCol="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300" dirty="0">
                  <a:solidFill>
                    <a:srgbClr val="680000"/>
                  </a:solidFill>
                  <a:latin typeface="Futura Lt BT" panose="020B0402020204020303" pitchFamily="34" charset="0"/>
                </a:rPr>
                <a:t>Welcome to 94 Courtenay Drive, a renovated duplex with General Business zoning in the HEART of downtown Charleston. Equipped with 4 off-street parking spaces in a tiny parking lot adjacent to the property, this duplex has LOTS of potential. Possibility to build on adjacent lot! Convert to a single family house, keep as a duplex, open up your own office - the opportunities are numerous! The insulation, plumbing, electric, wood, windows, HVAC and roof are replaced within the last 5 years. One of the rare finds in downtown Charleston, this property offers its own small ''parking lot''. Parking is often a premium in this historic area, making this feature a valuable asset for both tenants, future customers, new owners.</a:t>
              </a:r>
            </a:p>
            <a:p>
              <a:endParaRPr lang="en-US" sz="1300" dirty="0">
                <a:solidFill>
                  <a:srgbClr val="680000"/>
                </a:solidFill>
                <a:latin typeface="Futura Lt BT" panose="020B0402020204020303" pitchFamily="34" charset="0"/>
              </a:endParaRPr>
            </a:p>
            <a:p>
              <a:r>
                <a:rPr lang="en-US" sz="1300" dirty="0">
                  <a:solidFill>
                    <a:srgbClr val="680000"/>
                  </a:solidFill>
                  <a:latin typeface="Futura Lt BT" panose="020B0402020204020303" pitchFamily="34" charset="0"/>
                </a:rPr>
                <a:t>This property also gets treated quarterly for termites.</a:t>
              </a:r>
              <a:br>
                <a:rPr lang="en-US" sz="1300" dirty="0">
                  <a:solidFill>
                    <a:srgbClr val="680000"/>
                  </a:solidFill>
                  <a:latin typeface="Futura Lt BT" panose="020B0402020204020303" pitchFamily="34" charset="0"/>
                </a:rPr>
              </a:br>
              <a:r>
                <a:rPr lang="en-US" sz="1300" dirty="0">
                  <a:solidFill>
                    <a:srgbClr val="680000"/>
                  </a:solidFill>
                  <a:latin typeface="Futura Lt BT" panose="020B0402020204020303" pitchFamily="34" charset="0"/>
                </a:rPr>
                <a:t>Don't miss out on this rare gem!</a:t>
              </a:r>
            </a:p>
          </p:txBody>
        </p:sp>
      </p:gr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705</TotalTime>
  <Words>421</Words>
  <Application>Microsoft Office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Downtown Charleston Duplexes with parking!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106</cp:revision>
  <dcterms:created xsi:type="dcterms:W3CDTF">2006-08-16T00:00:00Z</dcterms:created>
  <dcterms:modified xsi:type="dcterms:W3CDTF">2024-04-17T19:44:24Z</dcterms:modified>
</cp:coreProperties>
</file>