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156" y="-26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728000" b="-127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9350000" b="-993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"/>
            <a:ext cx="6858000" cy="1219198"/>
          </a:xfrm>
        </p:spPr>
        <p:txBody>
          <a:bodyPr anchor="t">
            <a:noAutofit/>
          </a:bodyPr>
          <a:lstStyle/>
          <a:p>
            <a:r>
              <a:rPr lang="en-US" sz="24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 Thomas Point Progressive Agent Caravan</a:t>
            </a:r>
            <a:br>
              <a:rPr lang="en-US" sz="24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8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Thursday, March 8th ~ 11:00 - 1:00</a:t>
            </a:r>
            <a:br>
              <a:rPr lang="en-US" sz="18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8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Lunch and Dessert provided</a:t>
            </a:r>
            <a:br>
              <a:rPr lang="en-US" sz="18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$50 Visa Card drawing for those viewing all three properties</a:t>
            </a:r>
            <a:endParaRPr lang="en-US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281471"/>
            <a:ext cx="2743200" cy="1898306"/>
          </a:xfrm>
        </p:spPr>
        <p:txBody>
          <a:bodyPr anchor="ctr">
            <a:noAutofit/>
          </a:bodyPr>
          <a:lstStyle/>
          <a:p>
            <a:r>
              <a:rPr lang="en-US" sz="1600" b="1" dirty="0"/>
              <a:t>216 </a:t>
            </a:r>
            <a:r>
              <a:rPr lang="en-US" sz="1600" b="1" dirty="0" err="1"/>
              <a:t>Ashmont</a:t>
            </a:r>
            <a:r>
              <a:rPr lang="en-US" sz="1600" b="1" dirty="0"/>
              <a:t> Drive</a:t>
            </a:r>
          </a:p>
          <a:p>
            <a:r>
              <a:rPr lang="en-US" sz="1400" dirty="0"/>
              <a:t>MLS# 17018706</a:t>
            </a:r>
          </a:p>
          <a:p>
            <a:r>
              <a:rPr lang="en-US" sz="1400" dirty="0"/>
              <a:t>$499,900</a:t>
            </a:r>
          </a:p>
          <a:p>
            <a:endParaRPr lang="en-US" sz="1200" dirty="0"/>
          </a:p>
          <a:p>
            <a:r>
              <a:rPr lang="en-US" sz="1200" dirty="0"/>
              <a:t>Frank Rutigliano</a:t>
            </a:r>
          </a:p>
          <a:p>
            <a:r>
              <a:rPr lang="en-US" sz="1200" dirty="0"/>
              <a:t>843-813-4961</a:t>
            </a:r>
          </a:p>
          <a:p>
            <a:r>
              <a:rPr lang="en-US" sz="1200" dirty="0"/>
              <a:t>frutigliano@kwchs.com</a:t>
            </a:r>
          </a:p>
          <a:p>
            <a:r>
              <a:rPr lang="en-US" sz="1200" dirty="0"/>
              <a:t>Keller Williams Realty Chas. Islands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54" b="6257"/>
          <a:stretch/>
        </p:blipFill>
        <p:spPr>
          <a:xfrm>
            <a:off x="152400" y="1335936"/>
            <a:ext cx="2743200" cy="18288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-19051" y="9258241"/>
            <a:ext cx="685800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Frank </a:t>
            </a:r>
            <a:r>
              <a:rPr lang="en-US" b="1" dirty="0" err="1"/>
              <a:t>Rutigliano</a:t>
            </a:r>
            <a:endParaRPr lang="en-US" b="1" dirty="0"/>
          </a:p>
          <a:p>
            <a:pPr algn="ctr"/>
            <a:r>
              <a:rPr lang="en-US" sz="1400" dirty="0"/>
              <a:t>843-813-4961</a:t>
            </a:r>
          </a:p>
          <a:p>
            <a:pPr algn="ctr"/>
            <a:r>
              <a:rPr lang="en-US" sz="1400" dirty="0"/>
              <a:t>frutigliano@kwchs.com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65" y="9182100"/>
            <a:ext cx="1047750" cy="9525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1488" y="9182862"/>
            <a:ext cx="697383" cy="950976"/>
          </a:xfrm>
          <a:prstGeom prst="rect">
            <a:avLst/>
          </a:prstGeom>
        </p:spPr>
      </p:pic>
      <p:sp>
        <p:nvSpPr>
          <p:cNvPr id="17" name="Subtitle 2"/>
          <p:cNvSpPr txBox="1">
            <a:spLocks/>
          </p:cNvSpPr>
          <p:nvPr/>
        </p:nvSpPr>
        <p:spPr>
          <a:xfrm>
            <a:off x="3971925" y="3281471"/>
            <a:ext cx="2724151" cy="18983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42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373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/>
              <a:t>219 </a:t>
            </a:r>
            <a:r>
              <a:rPr lang="en-US" sz="1600" b="1" dirty="0" err="1"/>
              <a:t>Ashmont</a:t>
            </a:r>
            <a:r>
              <a:rPr lang="en-US" sz="1600" b="1" dirty="0"/>
              <a:t> Drive</a:t>
            </a:r>
          </a:p>
          <a:p>
            <a:r>
              <a:rPr lang="en-US" sz="1400" dirty="0"/>
              <a:t>MLS# 18004496</a:t>
            </a:r>
          </a:p>
          <a:p>
            <a:r>
              <a:rPr lang="en-US" sz="1400" dirty="0"/>
              <a:t>$488,000</a:t>
            </a:r>
          </a:p>
          <a:p>
            <a:endParaRPr lang="en-US" sz="1200" dirty="0"/>
          </a:p>
          <a:p>
            <a:r>
              <a:rPr lang="en-US" sz="1200" dirty="0"/>
              <a:t>Justin </a:t>
            </a:r>
            <a:r>
              <a:rPr lang="en-US" sz="1200" dirty="0" err="1"/>
              <a:t>Jureka</a:t>
            </a:r>
            <a:endParaRPr lang="en-US" sz="1200" dirty="0"/>
          </a:p>
          <a:p>
            <a:r>
              <a:rPr lang="en-US" sz="1200" dirty="0"/>
              <a:t>843-290-3272</a:t>
            </a:r>
          </a:p>
          <a:p>
            <a:r>
              <a:rPr lang="en-US" sz="1200" dirty="0"/>
              <a:t>jjureka@carolinaoneplus.com</a:t>
            </a:r>
          </a:p>
          <a:p>
            <a:r>
              <a:rPr lang="en-US" sz="1200" dirty="0"/>
              <a:t>Carolina One Real Estate</a:t>
            </a:r>
            <a:endParaRPr lang="en-US" sz="1400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335936"/>
            <a:ext cx="2743200" cy="1828800"/>
          </a:xfrm>
          <a:prstGeom prst="rect">
            <a:avLst/>
          </a:prstGeom>
        </p:spPr>
      </p:pic>
      <p:sp>
        <p:nvSpPr>
          <p:cNvPr id="21" name="Subtitle 2"/>
          <p:cNvSpPr txBox="1">
            <a:spLocks/>
          </p:cNvSpPr>
          <p:nvPr/>
        </p:nvSpPr>
        <p:spPr>
          <a:xfrm>
            <a:off x="1782906" y="7242048"/>
            <a:ext cx="3292188" cy="19019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42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373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/>
              <a:t>109 Berkshire Drive</a:t>
            </a:r>
          </a:p>
          <a:p>
            <a:r>
              <a:rPr lang="en-US" sz="1400"/>
              <a:t>MLS# </a:t>
            </a:r>
            <a:r>
              <a:rPr lang="en-US" sz="1400" dirty="0"/>
              <a:t>17030068</a:t>
            </a:r>
          </a:p>
          <a:p>
            <a:r>
              <a:rPr lang="en-US" sz="1400" dirty="0"/>
              <a:t>$625,000</a:t>
            </a:r>
          </a:p>
          <a:p>
            <a:endParaRPr lang="en-US" sz="1200" dirty="0"/>
          </a:p>
          <a:p>
            <a:r>
              <a:rPr lang="en-US" sz="1200" dirty="0"/>
              <a:t>Debbie Rogers</a:t>
            </a:r>
          </a:p>
          <a:p>
            <a:r>
              <a:rPr lang="en-US" sz="1200" dirty="0"/>
              <a:t>843-990-2915</a:t>
            </a:r>
          </a:p>
          <a:p>
            <a:r>
              <a:rPr lang="en-US" sz="1200" dirty="0"/>
              <a:t>deborah.rogers@carolinaone.com</a:t>
            </a:r>
          </a:p>
          <a:p>
            <a:r>
              <a:rPr lang="en-US" sz="1200" dirty="0"/>
              <a:t>Carolina One Real Estate</a:t>
            </a:r>
            <a:endParaRPr lang="en-US" sz="1400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5296512"/>
            <a:ext cx="27432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38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60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St Thomas Point Progressive Agent Caravan Thursday, March 8th ~ 11:00 - 1:00 Lunch and Dessert provided $50 Visa Card drawing for those viewing all three properties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1400-B 207 Ocean Blvd Oceanside – Isle of Palms MLS# 1416245 $290,000 2 Bed/2Bath</dc:title>
  <dc:creator>CVH360</dc:creator>
  <cp:lastModifiedBy>A. Thomas Price</cp:lastModifiedBy>
  <cp:revision>16</cp:revision>
  <dcterms:created xsi:type="dcterms:W3CDTF">2006-08-16T00:00:00Z</dcterms:created>
  <dcterms:modified xsi:type="dcterms:W3CDTF">2018-03-05T14:26:33Z</dcterms:modified>
</cp:coreProperties>
</file>