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776" y="-13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5F199-E51C-4BF8-AC12-596ACD8F90ED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22C29-AA15-418F-8CD4-CB25FCC74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665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5F199-E51C-4BF8-AC12-596ACD8F90ED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22C29-AA15-418F-8CD4-CB25FCC74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552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5F199-E51C-4BF8-AC12-596ACD8F90ED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22C29-AA15-418F-8CD4-CB25FCC74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866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5F199-E51C-4BF8-AC12-596ACD8F90ED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22C29-AA15-418F-8CD4-CB25FCC74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889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5F199-E51C-4BF8-AC12-596ACD8F90ED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22C29-AA15-418F-8CD4-CB25FCC74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679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5F199-E51C-4BF8-AC12-596ACD8F90ED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22C29-AA15-418F-8CD4-CB25FCC74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257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5F199-E51C-4BF8-AC12-596ACD8F90ED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22C29-AA15-418F-8CD4-CB25FCC74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864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5F199-E51C-4BF8-AC12-596ACD8F90ED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22C29-AA15-418F-8CD4-CB25FCC74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070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5F199-E51C-4BF8-AC12-596ACD8F90ED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22C29-AA15-418F-8CD4-CB25FCC74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740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5F199-E51C-4BF8-AC12-596ACD8F90ED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22C29-AA15-418F-8CD4-CB25FCC74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058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5F199-E51C-4BF8-AC12-596ACD8F90ED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22C29-AA15-418F-8CD4-CB25FCC74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838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5F199-E51C-4BF8-AC12-596ACD8F90ED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A22C29-AA15-418F-8CD4-CB25FCC74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821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326" y="0"/>
            <a:ext cx="3404974" cy="76611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1" y="2990"/>
            <a:ext cx="3403645" cy="765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8938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A. Thomas Price</dc:creator>
  <cp:lastModifiedBy>A. Thomas Price</cp:lastModifiedBy>
  <cp:revision>1</cp:revision>
  <dcterms:created xsi:type="dcterms:W3CDTF">2017-11-01T12:03:12Z</dcterms:created>
  <dcterms:modified xsi:type="dcterms:W3CDTF">2017-11-01T12:06:13Z</dcterms:modified>
</cp:coreProperties>
</file>