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8" b="9507"/>
          <a:stretch/>
        </p:blipFill>
        <p:spPr bwMode="auto">
          <a:xfrm>
            <a:off x="246791" y="1872823"/>
            <a:ext cx="3200400" cy="2133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6451" y="4800600"/>
            <a:ext cx="324108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Ellen Leigh Murray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Charleston Premier Properties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843-813-2006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chaspremierprop@bellsouth.net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Stiles Point Plantation</a:t>
            </a:r>
          </a:p>
          <a:p>
            <a:pPr algn="ct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Open Houses &amp; Progressive Lunch</a:t>
            </a:r>
          </a:p>
          <a:p>
            <a:pPr algn="ctr"/>
            <a:r>
              <a:rPr lang="en-US" sz="32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Friday, November 30 </a:t>
            </a:r>
            <a:r>
              <a:rPr lang="en-US" sz="3200" b="1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from 11:00am - 1:00pm</a:t>
            </a:r>
            <a:endParaRPr lang="en-US" sz="3200" b="1" dirty="0">
              <a:ln w="3175">
                <a:noFill/>
              </a:ln>
              <a:solidFill>
                <a:schemeClr val="tx2"/>
              </a:solidFill>
              <a:latin typeface="Freestyle Script" panose="030804020302050B04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451" y="4001808"/>
            <a:ext cx="3241081" cy="98583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693 Whispering Marsh Drive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18024303 ~ $799,900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531" y="8685674"/>
            <a:ext cx="850392" cy="425903"/>
          </a:xfrm>
          <a:prstGeom prst="rect">
            <a:avLst/>
          </a:prstGeom>
        </p:spPr>
      </p:pic>
      <p:pic>
        <p:nvPicPr>
          <p:cNvPr id="30" name="Picture 8">
            <a:extLst>
              <a:ext uri="{FF2B5EF4-FFF2-40B4-BE49-F238E27FC236}">
                <a16:creationId xmlns:a16="http://schemas.microsoft.com/office/drawing/2014/main" id="{A7E56683-2C7D-4185-BD54-479566165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2149" y="1872823"/>
            <a:ext cx="3200400" cy="2133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2316C2FE-32E1-4179-B71F-097CBBE70FAE}"/>
              </a:ext>
            </a:extLst>
          </p:cNvPr>
          <p:cNvSpPr/>
          <p:nvPr/>
        </p:nvSpPr>
        <p:spPr>
          <a:xfrm>
            <a:off x="3861809" y="4800600"/>
            <a:ext cx="324108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Helen Butler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William Means Real Estate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843-343-2222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hbutler@williammeans.com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6B0BCC2-0CA4-40BF-8F85-E314BD7EFC5F}"/>
              </a:ext>
            </a:extLst>
          </p:cNvPr>
          <p:cNvSpPr txBox="1">
            <a:spLocks/>
          </p:cNvSpPr>
          <p:nvPr/>
        </p:nvSpPr>
        <p:spPr>
          <a:xfrm>
            <a:off x="3861809" y="4001808"/>
            <a:ext cx="3241081" cy="985839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915 Paul Revere Court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18030873 ~ $925,000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33" name="Picture 8">
            <a:extLst>
              <a:ext uri="{FF2B5EF4-FFF2-40B4-BE49-F238E27FC236}">
                <a16:creationId xmlns:a16="http://schemas.microsoft.com/office/drawing/2014/main" id="{0BF58905-23C5-4E4A-B43A-CC0733A9D6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 bwMode="auto">
          <a:xfrm>
            <a:off x="2064470" y="5963304"/>
            <a:ext cx="3200400" cy="2133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DD13A8A6-ABF3-4D2E-B008-77C1AFB2FB53}"/>
              </a:ext>
            </a:extLst>
          </p:cNvPr>
          <p:cNvSpPr/>
          <p:nvPr/>
        </p:nvSpPr>
        <p:spPr>
          <a:xfrm>
            <a:off x="2037060" y="8839200"/>
            <a:ext cx="324108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Shane &amp; Tara Spurling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Matt O'Neill Real Estate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843-732-1945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shane@mattoneillteam.com</a:t>
            </a:r>
            <a:endParaRPr lang="en-US" sz="10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56DA68F1-7AB2-4BC5-99E6-F2DCEF28DA0C}"/>
              </a:ext>
            </a:extLst>
          </p:cNvPr>
          <p:cNvSpPr txBox="1">
            <a:spLocks/>
          </p:cNvSpPr>
          <p:nvPr/>
        </p:nvSpPr>
        <p:spPr>
          <a:xfrm>
            <a:off x="2037060" y="8092289"/>
            <a:ext cx="3241081" cy="985839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897 Kushiwah Creek Court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18029855 ~ $1,450,000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360</TotalTime>
  <Words>68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693 Whispering Marsh Drive MLS# 18024303 ~ $799,900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2018-11-28T17:55:40Z</dcterms:modified>
</cp:coreProperties>
</file>