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480" y="961803"/>
            <a:ext cx="5022987" cy="3767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604520" y="228600"/>
            <a:ext cx="6563360" cy="113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2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 panose="02000503000000000000" pitchFamily="2" charset="0"/>
                <a:cs typeface="Levenim MT" panose="020B0604020202020204" pitchFamily="2" charset="-79"/>
              </a:rPr>
              <a:t>Stono Ferry Open House Tour</a:t>
            </a:r>
          </a:p>
          <a:p>
            <a:pPr algn="ctr"/>
            <a:r>
              <a:rPr lang="en-US" sz="204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 panose="02000503000000000000" pitchFamily="2" charset="0"/>
                <a:cs typeface="Levenim MT" panose="020B0604020202020204" pitchFamily="2" charset="-79"/>
              </a:rPr>
              <a:t>Saturday, April 27</a:t>
            </a:r>
            <a:r>
              <a:rPr lang="en-US" sz="2040" baseline="3000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 panose="02000503000000000000" pitchFamily="2" charset="0"/>
                <a:cs typeface="Levenim MT" panose="020B0604020202020204" pitchFamily="2" charset="-79"/>
              </a:rPr>
              <a:t>th</a:t>
            </a:r>
            <a:r>
              <a:rPr lang="en-US" sz="204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 panose="02000503000000000000" pitchFamily="2" charset="0"/>
                <a:cs typeface="Levenim MT" panose="020B0604020202020204" pitchFamily="2" charset="-79"/>
              </a:rPr>
              <a:t> from 1-4</a:t>
            </a:r>
          </a:p>
          <a:p>
            <a:pPr algn="ctr"/>
            <a:r>
              <a:rPr lang="en-US" sz="20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 panose="02000503000000000000" pitchFamily="2" charset="0"/>
                <a:cs typeface="Levenim MT" panose="020B0604020202020204" pitchFamily="2" charset="-79"/>
              </a:rPr>
              <a:t>$100 Gift Card Drawing Giveaway!</a:t>
            </a:r>
          </a:p>
        </p:txBody>
      </p:sp>
      <p:sp>
        <p:nvSpPr>
          <p:cNvPr id="8" name="Rectangle 7"/>
          <p:cNvSpPr/>
          <p:nvPr/>
        </p:nvSpPr>
        <p:spPr>
          <a:xfrm>
            <a:off x="6829493" y="4891224"/>
            <a:ext cx="742696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40" b="1" i="1" dirty="0">
                <a:solidFill>
                  <a:schemeClr val="accent3">
                    <a:lumMod val="75000"/>
                  </a:schemeClr>
                </a:solidFill>
                <a:latin typeface="Adobe Caslon Pro" pitchFamily="18" charset="0"/>
              </a:rPr>
              <a:t>Refreshments will be served!</a:t>
            </a:r>
            <a:endParaRPr lang="en-US" sz="1587" i="1" dirty="0">
              <a:solidFill>
                <a:schemeClr val="accent3">
                  <a:lumMod val="75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0800" y="9278957"/>
            <a:ext cx="742696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3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  <p:sp>
        <p:nvSpPr>
          <p:cNvPr id="9" name="Rectangle 8"/>
          <p:cNvSpPr/>
          <p:nvPr/>
        </p:nvSpPr>
        <p:spPr>
          <a:xfrm>
            <a:off x="243114" y="8314756"/>
            <a:ext cx="2423160" cy="14619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5201 Forest Oaks Drive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18032345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$409,000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Missy Reid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864-934-5447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missy@mattoneillteam.com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Matt O'Neill Real Estate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994" y="6948714"/>
            <a:ext cx="20574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5120640" y="8314756"/>
            <a:ext cx="2423160" cy="14619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5104 St Ann Lane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19010249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$528,900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Dan Lorentz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843-532-4653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dan@danlorentz.com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The Boulevard Company</a:t>
            </a:r>
            <a:endParaRPr lang="en-US" sz="105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pic>
        <p:nvPicPr>
          <p:cNvPr id="27" name="Picture 8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/>
          <a:stretch/>
        </p:blipFill>
        <p:spPr bwMode="auto">
          <a:xfrm>
            <a:off x="5303520" y="6948714"/>
            <a:ext cx="20574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243114" y="2825581"/>
            <a:ext cx="2423160" cy="14619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5189 </a:t>
            </a:r>
            <a:r>
              <a:rPr lang="en-US" sz="1400" b="1" dirty="0" err="1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Stablegate</a:t>
            </a:r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 Lane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19004267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$444,000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Christopher Smith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843-267-0735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christopher@mattoneillteam.com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Matt O'Neill Real Estate</a:t>
            </a:r>
            <a:endParaRPr lang="en-US" sz="105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994" y="1444085"/>
            <a:ext cx="20574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5C8067E-4622-4B2C-BA79-1962562A124E}"/>
              </a:ext>
            </a:extLst>
          </p:cNvPr>
          <p:cNvSpPr/>
          <p:nvPr/>
        </p:nvSpPr>
        <p:spPr>
          <a:xfrm>
            <a:off x="5120640" y="2825581"/>
            <a:ext cx="2423160" cy="14619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4919 Polo Lane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19011218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$514,900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Tami Gordon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843-568-1132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tami@jimmillsteam.com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AgentOwned Premier Group</a:t>
            </a:r>
            <a:endParaRPr lang="en-US" sz="105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pic>
        <p:nvPicPr>
          <p:cNvPr id="14" name="Picture 8">
            <a:extLst>
              <a:ext uri="{FF2B5EF4-FFF2-40B4-BE49-F238E27FC236}">
                <a16:creationId xmlns:a16="http://schemas.microsoft.com/office/drawing/2014/main" id="{0C2ABC91-BCDC-415C-A062-E9F35B2E0B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2" r="6288"/>
          <a:stretch/>
        </p:blipFill>
        <p:spPr bwMode="auto">
          <a:xfrm>
            <a:off x="5303520" y="1444085"/>
            <a:ext cx="20574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0702D54-1373-4311-A5CA-9BDCF7FF0F3E}"/>
              </a:ext>
            </a:extLst>
          </p:cNvPr>
          <p:cNvSpPr/>
          <p:nvPr/>
        </p:nvSpPr>
        <p:spPr>
          <a:xfrm>
            <a:off x="2674620" y="5410200"/>
            <a:ext cx="2423160" cy="144655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4941 Steeplechase Lane</a:t>
            </a:r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$699,000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Missy Reid &amp; Lisa Quick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843-619-0401 | 843-452-6688 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missy@mattoneillteam.com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lisa@mattoneillteam.com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Matt O'Neill Real Estate</a:t>
            </a:r>
            <a:endParaRPr lang="en-US" sz="1050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C2669165-5AE7-4AD9-AC2E-122B43309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8690" y="4038600"/>
            <a:ext cx="2055021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2720" y="190500"/>
            <a:ext cx="7426960" cy="9677400"/>
          </a:xfrm>
          <a:prstGeom prst="rect">
            <a:avLst/>
          </a:prstGeom>
          <a:noFill/>
          <a:ln w="38100" cmpd="dbl">
            <a:solidFill>
              <a:schemeClr val="tx2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145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Quicksand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2019-04-25T20:30:13Z</dcterms:modified>
</cp:coreProperties>
</file>