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82" autoAdjust="0"/>
    <p:restoredTop sz="94660"/>
  </p:normalViewPr>
  <p:slideViewPr>
    <p:cSldViewPr>
      <p:cViewPr varScale="1">
        <p:scale>
          <a:sx n="48" d="100"/>
          <a:sy n="48" d="100"/>
        </p:scale>
        <p:origin x="2514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"/>
            <a:ext cx="7772400" cy="2028590"/>
          </a:xfrm>
        </p:spPr>
        <p:txBody>
          <a:bodyPr>
            <a:noAutofit/>
          </a:bodyPr>
          <a:lstStyle/>
          <a:p>
            <a:r>
              <a:rPr lang="en-US" sz="28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Stono</a:t>
            </a:r>
            <a:r>
              <a:rPr lang="en-US" sz="28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Ferry </a:t>
            </a:r>
            <a:r>
              <a:rPr lang="en-US" sz="2800">
                <a:latin typeface="Microsoft Sans Serif" panose="020B0604020202020204" pitchFamily="34" charset="0"/>
                <a:cs typeface="Microsoft Sans Serif" panose="020B0604020202020204" pitchFamily="34" charset="0"/>
              </a:rPr>
              <a:t>Open </a:t>
            </a:r>
            <a:r>
              <a:rPr lang="en-US" sz="280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Houses</a:t>
            </a:r>
            <a:r>
              <a:rPr lang="en-US" sz="28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8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8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Thursday July 16 11:00 to </a:t>
            </a:r>
            <a:r>
              <a:rPr lang="en-US" sz="18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1:00</a:t>
            </a:r>
            <a:br>
              <a:rPr lang="en-US" sz="18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800" i="1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1800" i="1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400" i="1" dirty="0"/>
              <a:t>Golf Course Community, Hollywood just 17 miles south of Downtown </a:t>
            </a:r>
            <a:r>
              <a:rPr lang="en-US" sz="2400" i="1" dirty="0" smtClean="0"/>
              <a:t>Charleston</a:t>
            </a:r>
            <a:endParaRPr lang="en-US" sz="2400" i="1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6211491" y="3581400"/>
            <a:ext cx="5105400" cy="398145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Privacy, views, spacious living areas, countless features, and views of pond and 15th and 16th fairways. -Lovely brick home with Master bedroom and living areas downstairs -Open kitchen with granite counter tops and separate butler's pantry and 2 ovens -Spacious master suite has private door to the sun room -Master bath with split vanities, huge shower, walk in closet and bidet -Sun room enclosed with lots of windows for excellent views -Additional screened porch over looking golf course -Very large room over the garage This home is beautifully cared for and maintained. The Stono Ferry community is a peninsula reaching into the Stono </a:t>
            </a:r>
            <a:r>
              <a:rPr lang="en-US" sz="1400" dirty="0" err="1">
                <a:solidFill>
                  <a:schemeClr val="tx1"/>
                </a:solidFill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Intercoastal</a:t>
            </a:r>
            <a:r>
              <a:rPr lang="en-US" sz="1400" dirty="0">
                <a:solidFill>
                  <a:schemeClr val="tx1"/>
                </a:solidFill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 Waterway and Log Bridge Creek. Besides the semi-private Links at Stono Ferry, the community offers a junior Olympic pool, lighted tennis courts, two polo fields, equestrian facility, and community social events. Stono Ferry Homeowners Association charges a 1/4 of one percent transfer fee to be paid by buyers. For square footage please measure.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3238" y="9316120"/>
            <a:ext cx="168592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664212" y="9212014"/>
            <a:ext cx="3285151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Caprice </a:t>
            </a:r>
            <a:r>
              <a:rPr lang="en-US" sz="1600" b="1" dirty="0" smtClean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Atterbury</a:t>
            </a:r>
          </a:p>
          <a:p>
            <a:r>
              <a:rPr lang="en-US" sz="1100" i="1" dirty="0" smtClean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Broker-in-Charge</a:t>
            </a:r>
            <a:endParaRPr lang="en-US" sz="1100" i="1" dirty="0">
              <a:latin typeface="Microsoft Sans Serif" panose="020B0604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r>
              <a:rPr lang="en-US" sz="1100" dirty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843-425-9817 </a:t>
            </a:r>
            <a:r>
              <a:rPr lang="en-US" sz="1100" dirty="0" smtClean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- Mobile</a:t>
            </a:r>
            <a:endParaRPr lang="en-US" sz="1100" dirty="0">
              <a:latin typeface="Microsoft Sans Serif" panose="020B0604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r>
              <a:rPr lang="en-US" sz="1100" dirty="0" smtClean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caprice@caresrealestate.com</a:t>
            </a:r>
            <a:endParaRPr lang="en-US" sz="1000" dirty="0">
              <a:latin typeface="Microsoft Sans Serif" panose="020B0604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5096" y="682487"/>
            <a:ext cx="4657544" cy="3109347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</p:pic>
      <p:grpSp>
        <p:nvGrpSpPr>
          <p:cNvPr id="1033" name="Group 1032"/>
          <p:cNvGrpSpPr/>
          <p:nvPr/>
        </p:nvGrpSpPr>
        <p:grpSpPr>
          <a:xfrm>
            <a:off x="116864" y="2494437"/>
            <a:ext cx="7538673" cy="1587030"/>
            <a:chOff x="113291" y="777278"/>
            <a:chExt cx="7538673" cy="158703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291" y="777278"/>
              <a:ext cx="2377240" cy="1587030"/>
            </a:xfrm>
            <a:prstGeom prst="flowChartAlternateProcess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</p:pic>
        <p:sp>
          <p:nvSpPr>
            <p:cNvPr id="13" name="Plaque 12"/>
            <p:cNvSpPr/>
            <p:nvPr/>
          </p:nvSpPr>
          <p:spPr>
            <a:xfrm>
              <a:off x="2978946" y="803288"/>
              <a:ext cx="4673018" cy="1539263"/>
            </a:xfrm>
            <a:prstGeom prst="plaqu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800" b="1" dirty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>5108 Saint Ann </a:t>
              </a:r>
              <a:r>
                <a:rPr lang="it-IT" sz="2800" b="1" dirty="0" smtClean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>Lane</a:t>
              </a:r>
              <a:r>
                <a:rPr lang="it-IT" dirty="0" smtClean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/>
              </a:r>
              <a:br>
                <a:rPr lang="it-IT" dirty="0" smtClean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</a:br>
              <a:r>
                <a:rPr lang="it-IT" dirty="0" smtClean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>MLS</a:t>
              </a:r>
              <a:r>
                <a:rPr lang="it-IT" dirty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># 15003930 ~ $</a:t>
              </a:r>
              <a:r>
                <a:rPr lang="it-IT" dirty="0" smtClean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>575,000</a:t>
              </a:r>
            </a:p>
            <a:p>
              <a:pPr algn="ctr"/>
              <a:r>
                <a:rPr lang="it-IT" dirty="0" smtClean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>3 Bedroom ~ 2½ Bath</a:t>
              </a:r>
              <a:endParaRPr lang="en-US" dirty="0">
                <a:ln>
                  <a:solidFill>
                    <a:schemeClr val="tx2"/>
                  </a:solidFill>
                </a:ln>
                <a:solidFill>
                  <a:schemeClr val="accent1"/>
                </a:solidFill>
              </a:endParaRPr>
            </a:p>
          </p:txBody>
        </p:sp>
      </p:grp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220075"/>
            <a:ext cx="664212" cy="830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8806154" y="8885188"/>
            <a:ext cx="38862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Complete Action Real Estate Services, Inc.</a:t>
            </a: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42" b="8417"/>
          <a:stretch/>
        </p:blipFill>
        <p:spPr bwMode="auto">
          <a:xfrm>
            <a:off x="7108188" y="9216108"/>
            <a:ext cx="664212" cy="838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3823037" y="9212014"/>
            <a:ext cx="3285151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Dan </a:t>
            </a:r>
            <a:r>
              <a:rPr lang="en-US" sz="1600" b="1" dirty="0" err="1" smtClean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Amigone</a:t>
            </a:r>
            <a:endParaRPr lang="en-US" sz="1600" b="1" dirty="0" smtClean="0">
              <a:latin typeface="Microsoft Sans Serif" panose="020B0604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100" i="1" dirty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Broker Associate</a:t>
            </a:r>
          </a:p>
          <a:p>
            <a:pPr algn="r"/>
            <a:r>
              <a:rPr lang="en-US" sz="1100" dirty="0" smtClean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843-364-2888 - Mobile</a:t>
            </a:r>
            <a:endParaRPr lang="en-US" sz="1100" dirty="0">
              <a:latin typeface="Microsoft Sans Serif" panose="020B0604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100" dirty="0" smtClean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daniel@caresrealestate.com</a:t>
            </a:r>
            <a:endParaRPr lang="en-US" sz="1000" dirty="0">
              <a:latin typeface="Microsoft Sans Serif" panose="020B0604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032" name="Group 1031"/>
          <p:cNvGrpSpPr/>
          <p:nvPr/>
        </p:nvGrpSpPr>
        <p:grpSpPr>
          <a:xfrm>
            <a:off x="116864" y="4872887"/>
            <a:ext cx="7538672" cy="1587030"/>
            <a:chOff x="113291" y="3583865"/>
            <a:chExt cx="7538672" cy="1587030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4725" y="3583865"/>
              <a:ext cx="2377238" cy="1587030"/>
            </a:xfrm>
            <a:prstGeom prst="flowChartAlternateProcess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</p:pic>
        <p:sp>
          <p:nvSpPr>
            <p:cNvPr id="37" name="Plaque 36"/>
            <p:cNvSpPr/>
            <p:nvPr/>
          </p:nvSpPr>
          <p:spPr>
            <a:xfrm>
              <a:off x="113291" y="3607749"/>
              <a:ext cx="4673018" cy="1539263"/>
            </a:xfrm>
            <a:prstGeom prst="plaqu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>4771 </a:t>
              </a:r>
              <a:r>
                <a:rPr lang="en-US" sz="2800" b="1" dirty="0" err="1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>Marshwood</a:t>
              </a:r>
              <a:r>
                <a:rPr lang="en-US" sz="2800" b="1" dirty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> Drive</a:t>
              </a:r>
              <a:r>
                <a:rPr lang="it-IT" dirty="0" smtClean="0">
                  <a:solidFill>
                    <a:schemeClr val="accent1"/>
                  </a:solidFill>
                </a:rPr>
                <a:t/>
              </a:r>
              <a:br>
                <a:rPr lang="it-IT" dirty="0" smtClean="0">
                  <a:solidFill>
                    <a:schemeClr val="accent1"/>
                  </a:solidFill>
                </a:rPr>
              </a:br>
              <a:r>
                <a:rPr lang="it-IT" dirty="0" smtClean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>MLS</a:t>
              </a:r>
              <a:r>
                <a:rPr lang="it-IT" dirty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># </a:t>
              </a:r>
              <a:r>
                <a:rPr lang="en-US" dirty="0" smtClean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>15016353 </a:t>
              </a:r>
              <a:r>
                <a:rPr lang="it-IT" dirty="0" smtClean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>~ </a:t>
              </a:r>
              <a:r>
                <a:rPr lang="en-US" dirty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>$</a:t>
              </a:r>
              <a:r>
                <a:rPr lang="en-US" dirty="0" smtClean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>389,000</a:t>
              </a:r>
              <a:br>
                <a:rPr lang="en-US" dirty="0" smtClean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</a:br>
              <a:r>
                <a:rPr lang="it-IT" dirty="0" smtClean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>4 Bedroom ~ 2 Bath</a:t>
              </a:r>
              <a:endParaRPr lang="en-US" dirty="0">
                <a:ln>
                  <a:solidFill>
                    <a:schemeClr val="tx2"/>
                  </a:solidFill>
                </a:ln>
                <a:solidFill>
                  <a:schemeClr val="accent1"/>
                </a:solidFill>
              </a:endParaRPr>
            </a:p>
          </p:txBody>
        </p:sp>
      </p:grpSp>
      <p:grpSp>
        <p:nvGrpSpPr>
          <p:cNvPr id="1031" name="Group 1030"/>
          <p:cNvGrpSpPr/>
          <p:nvPr/>
        </p:nvGrpSpPr>
        <p:grpSpPr>
          <a:xfrm>
            <a:off x="116864" y="7251336"/>
            <a:ext cx="7538673" cy="1584826"/>
            <a:chOff x="113291" y="6358739"/>
            <a:chExt cx="7538673" cy="1584826"/>
          </a:xfrm>
        </p:grpSpPr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291" y="6358739"/>
              <a:ext cx="2377240" cy="1584826"/>
            </a:xfrm>
            <a:prstGeom prst="flowChartAlternateProcess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</p:pic>
        <p:sp>
          <p:nvSpPr>
            <p:cNvPr id="38" name="Plaque 37"/>
            <p:cNvSpPr/>
            <p:nvPr/>
          </p:nvSpPr>
          <p:spPr>
            <a:xfrm>
              <a:off x="2978946" y="6381521"/>
              <a:ext cx="4673018" cy="1539263"/>
            </a:xfrm>
            <a:prstGeom prst="plaqu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>4977 Old York Course</a:t>
              </a:r>
              <a:r>
                <a:rPr lang="it-IT" dirty="0" smtClean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/>
              </a:r>
              <a:br>
                <a:rPr lang="it-IT" dirty="0" smtClean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</a:br>
              <a:r>
                <a:rPr lang="it-IT" dirty="0" smtClean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>MLS</a:t>
              </a:r>
              <a:r>
                <a:rPr lang="it-IT" dirty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># </a:t>
              </a:r>
              <a:r>
                <a:rPr lang="en-US" dirty="0" smtClean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>15004885 </a:t>
              </a:r>
              <a:r>
                <a:rPr lang="it-IT" dirty="0" smtClean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>~ $540,000</a:t>
              </a:r>
            </a:p>
            <a:p>
              <a:pPr algn="ctr"/>
              <a:r>
                <a:rPr lang="it-IT" dirty="0" smtClean="0">
                  <a:ln>
                    <a:solidFill>
                      <a:schemeClr val="tx2"/>
                    </a:solidFill>
                  </a:ln>
                  <a:solidFill>
                    <a:schemeClr val="accent1"/>
                  </a:solidFill>
                </a:rPr>
                <a:t>3 Bedroom ~ 3½ Bath</a:t>
              </a:r>
              <a:endParaRPr lang="en-US" dirty="0">
                <a:ln>
                  <a:solidFill>
                    <a:schemeClr val="tx2"/>
                  </a:solidFill>
                </a:ln>
                <a:solidFill>
                  <a:schemeClr val="accent1"/>
                </a:solidFill>
              </a:endParaRPr>
            </a:p>
          </p:txBody>
        </p:sp>
      </p:grpSp>
      <p:cxnSp>
        <p:nvCxnSpPr>
          <p:cNvPr id="1030" name="Straight Connector 1029"/>
          <p:cNvCxnSpPr/>
          <p:nvPr/>
        </p:nvCxnSpPr>
        <p:spPr>
          <a:xfrm>
            <a:off x="493779" y="4466188"/>
            <a:ext cx="6784842" cy="21978"/>
          </a:xfrm>
          <a:prstGeom prst="line">
            <a:avLst/>
          </a:prstGeom>
          <a:ln>
            <a:solidFill>
              <a:schemeClr val="accent1">
                <a:shade val="95000"/>
                <a:satMod val="10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93779" y="6844638"/>
            <a:ext cx="6784842" cy="21978"/>
          </a:xfrm>
          <a:prstGeom prst="line">
            <a:avLst/>
          </a:prstGeom>
          <a:ln>
            <a:solidFill>
              <a:schemeClr val="accent1">
                <a:shade val="95000"/>
                <a:satMod val="10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93779" y="2087738"/>
            <a:ext cx="6784842" cy="21978"/>
          </a:xfrm>
          <a:prstGeom prst="line">
            <a:avLst/>
          </a:prstGeom>
          <a:ln>
            <a:solidFill>
              <a:schemeClr val="accent1">
                <a:shade val="95000"/>
                <a:satMod val="10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962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219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Microsoft Sans Serif</vt:lpstr>
      <vt:lpstr>Open Sans</vt:lpstr>
      <vt:lpstr>Office Theme</vt:lpstr>
      <vt:lpstr>Stono Ferry Open Houses Thursday July 16 11:00 to 1:00  Golf Course Community, Hollywood just 17 miles south of Downtown Charleston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Ready to Build Lot in Golf Community</dc:title>
  <dc:creator>CVH360</dc:creator>
  <cp:lastModifiedBy>A. Thomas</cp:lastModifiedBy>
  <cp:revision>13</cp:revision>
  <dcterms:created xsi:type="dcterms:W3CDTF">2006-08-16T00:00:00Z</dcterms:created>
  <dcterms:modified xsi:type="dcterms:W3CDTF">2015-07-15T19:12:38Z</dcterms:modified>
</cp:coreProperties>
</file>