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1A0C"/>
    <a:srgbClr val="49521D"/>
    <a:srgbClr val="1316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000500"/>
            <a:ext cx="3657600" cy="1143000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2639 Battle Trail Drive</a:t>
            </a:r>
          </a:p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MLS# 17015720 | $464,900</a:t>
            </a:r>
          </a:p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3 Bed / 3.5 Bath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918266"/>
            <a:ext cx="697321" cy="749808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916" y="8839200"/>
            <a:ext cx="7772400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800" b="1" dirty="0">
                <a:latin typeface="Century Gothic" panose="020B0502020202020204" pitchFamily="34" charset="0"/>
                <a:cs typeface="Arial" panose="020B0604020202020204" pitchFamily="34" charset="0"/>
              </a:rPr>
              <a:t>Donna Evans</a:t>
            </a:r>
          </a:p>
          <a:p>
            <a:pPr algn="ctr"/>
            <a:r>
              <a:rPr lang="pt-BR" sz="1100" i="1" dirty="0">
                <a:latin typeface="Century Gothic" panose="020B0502020202020204" pitchFamily="34" charset="0"/>
                <a:cs typeface="Arial" panose="020B0604020202020204" pitchFamily="34" charset="0"/>
              </a:rPr>
              <a:t>REALTOR, ABR, CRS, EPRO, GRI</a:t>
            </a:r>
          </a:p>
          <a:p>
            <a:pPr algn="ctr"/>
            <a:r>
              <a:rPr lang="en-US" sz="1200" dirty="0">
                <a:latin typeface="Century Gothic" panose="020B0502020202020204" pitchFamily="34" charset="0"/>
                <a:cs typeface="Arial" panose="020B0604020202020204" pitchFamily="34" charset="0"/>
              </a:rPr>
              <a:t>(843) 568-3948</a:t>
            </a:r>
          </a:p>
          <a:p>
            <a:pPr algn="ctr"/>
            <a:r>
              <a:rPr lang="en-US" sz="1200" dirty="0">
                <a:latin typeface="Century Gothic" panose="020B0502020202020204" pitchFamily="34" charset="0"/>
                <a:cs typeface="Arial" panose="020B0604020202020204" pitchFamily="34" charset="0"/>
              </a:rPr>
              <a:t>donnaevans.realtor@gmail.com | www.comeliveincharleston.com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7303" y="9804485"/>
            <a:ext cx="779083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The Boulevard Company, LLC | 35 Broad Street | Charleston, SC 29401</a:t>
            </a:r>
          </a:p>
        </p:txBody>
      </p:sp>
      <p:sp>
        <p:nvSpPr>
          <p:cNvPr id="18" name="Down Ribbon 17"/>
          <p:cNvSpPr/>
          <p:nvPr/>
        </p:nvSpPr>
        <p:spPr>
          <a:xfrm>
            <a:off x="1872693" y="-963761"/>
            <a:ext cx="4110119" cy="685800"/>
          </a:xfrm>
          <a:prstGeom prst="ribbon">
            <a:avLst>
              <a:gd name="adj1" fmla="val 16667"/>
              <a:gd name="adj2" fmla="val 70178"/>
            </a:avLst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  <a:ln w="12700">
            <a:solidFill>
              <a:schemeClr val="bg2">
                <a:lumMod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House Saturday 12-3 Refreshments Provided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1562100"/>
            <a:ext cx="3200400" cy="2400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562100"/>
            <a:ext cx="3200400" cy="2400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181600"/>
            <a:ext cx="3200400" cy="2400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5181600"/>
            <a:ext cx="3200400" cy="24003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24290" y="8916789"/>
            <a:ext cx="819510" cy="75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" y="0"/>
            <a:ext cx="1828800" cy="1371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Subtitle 2"/>
          <p:cNvSpPr txBox="1">
            <a:spLocks/>
          </p:cNvSpPr>
          <p:nvPr/>
        </p:nvSpPr>
        <p:spPr>
          <a:xfrm>
            <a:off x="4114800" y="4000500"/>
            <a:ext cx="3657600" cy="1143000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2684 Battle Trail Drive</a:t>
            </a:r>
          </a:p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MLS# 17015717 | $409,900</a:t>
            </a:r>
          </a:p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3 Bed / 3.5 Bath</a:t>
            </a:r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0" y="7620000"/>
            <a:ext cx="3657600" cy="1143000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2409 Lieutenant Dozier Drive</a:t>
            </a:r>
          </a:p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MLS# 17015642 | $474,900</a:t>
            </a:r>
          </a:p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3 Bed / 2.5 Bath</a:t>
            </a: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4114800" y="7620002"/>
            <a:ext cx="3657600" cy="1143000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2654 Colonel Harrison</a:t>
            </a:r>
          </a:p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MLS# 17015640 | $464,900</a:t>
            </a:r>
          </a:p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3 Bed / 2.5 Bath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7303" y="39469"/>
            <a:ext cx="7779703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latin typeface="IncognitoMeridies" panose="00000400000000000000" pitchFamily="2" charset="0"/>
                <a:cs typeface="Arial" panose="020B0604020202020204" pitchFamily="34" charset="0"/>
              </a:rPr>
              <a:t>Stonoview</a:t>
            </a:r>
            <a:endParaRPr lang="en-US" sz="4000" b="1" dirty="0">
              <a:latin typeface="IncognitoMeridies" panose="00000400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$2,500 Bonus</a:t>
            </a:r>
          </a:p>
          <a:p>
            <a:pPr algn="ctr"/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with ratified contract by 31 August</a:t>
            </a:r>
            <a:endParaRPr lang="en-US" sz="1400" i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0"/>
            <a:ext cx="1828800" cy="1371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8024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107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IncognitoMeridies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Stunning, Upgraded Cul-de-Sac Home</dc:title>
  <dc:creator>CVH360</dc:creator>
  <cp:lastModifiedBy>A. Thomas Price</cp:lastModifiedBy>
  <cp:revision>18</cp:revision>
  <dcterms:created xsi:type="dcterms:W3CDTF">2006-08-16T00:00:00Z</dcterms:created>
  <dcterms:modified xsi:type="dcterms:W3CDTF">2017-08-22T16:55:35Z</dcterms:modified>
</cp:coreProperties>
</file>