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BEAF87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966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png"/><Relationship Id="rId7" Type="http://schemas.openxmlformats.org/officeDocument/2006/relationships/hyperlink" Target="mailto:elissa.campbell@agentownedrealty.com" TargetMode="External"/><Relationship Id="rId2" Type="http://schemas.openxmlformats.org/officeDocument/2006/relationships/hyperlink" Target="mailto:bmandell@century21properties.com;elissa.campbell@agentownedrealty.com?subject=RSV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mailto:bmandell@century21properties.com" TargetMode="External"/><Relationship Id="rId4" Type="http://schemas.openxmlformats.org/officeDocument/2006/relationships/image" Target="../media/image2.jpe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/>
          </p:cNvPr>
          <p:cNvSpPr/>
          <p:nvPr/>
        </p:nvSpPr>
        <p:spPr>
          <a:xfrm>
            <a:off x="0" y="5075390"/>
            <a:ext cx="8229600" cy="10469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Drawing for a $100 Gift Card to Halls Chophouse.</a:t>
            </a:r>
          </a:p>
          <a:p>
            <a:pPr algn="ctr"/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Must visit both homes to enter the drawing.</a:t>
            </a:r>
          </a:p>
          <a:p>
            <a:pPr algn="ctr"/>
            <a:r>
              <a:rPr lang="en-US" sz="1800" b="1" i="1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RSVP By Wednesday, May 22</a:t>
            </a:r>
            <a:r>
              <a:rPr lang="en-US" sz="1800" b="1" i="1" baseline="30000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nd</a:t>
            </a:r>
            <a:r>
              <a:rPr lang="en-US" sz="1800" b="1" i="1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286000" y="7696200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613701" y="3701177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" y="130314"/>
            <a:ext cx="8229600" cy="7078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n w="3175">
                  <a:noFill/>
                </a:ln>
                <a:latin typeface="Century Gothic" panose="020B0502020202020204" pitchFamily="34" charset="0"/>
              </a:rPr>
              <a:t>Horizons at Summers Corner Realtor Open House</a:t>
            </a:r>
          </a:p>
          <a:p>
            <a:pPr algn="ctr"/>
            <a:r>
              <a:rPr lang="en-US" b="1" i="1" dirty="0">
                <a:ln w="3175">
                  <a:noFill/>
                </a:ln>
                <a:latin typeface="Century Gothic" panose="020B0502020202020204" pitchFamily="34" charset="0"/>
              </a:rPr>
              <a:t>May 23rd 11:30-1:30</a:t>
            </a:r>
          </a:p>
        </p:txBody>
      </p:sp>
      <p:sp>
        <p:nvSpPr>
          <p:cNvPr id="5" name="Rectangle 4"/>
          <p:cNvSpPr/>
          <p:nvPr/>
        </p:nvSpPr>
        <p:spPr>
          <a:xfrm>
            <a:off x="4469598" y="3621425"/>
            <a:ext cx="31441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Mandell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803-463-7734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  <a:hlinkClick r:id="rId5"/>
              </a:rPr>
              <a:t>bmandell@century21properties.com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5" b="6540"/>
          <a:stretch/>
        </p:blipFill>
        <p:spPr>
          <a:xfrm>
            <a:off x="38101" y="1404815"/>
            <a:ext cx="4431497" cy="3109162"/>
          </a:xfrm>
          <a:prstGeom prst="rect">
            <a:avLst/>
          </a:prstGeom>
          <a:ln w="19050"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15F2777-6DCB-1825-0B5C-407BF5D73F6E}"/>
              </a:ext>
            </a:extLst>
          </p:cNvPr>
          <p:cNvSpPr txBox="1"/>
          <p:nvPr/>
        </p:nvSpPr>
        <p:spPr>
          <a:xfrm>
            <a:off x="4577949" y="1399613"/>
            <a:ext cx="350519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latin typeface="Century Gothic" panose="020B0502020202020204" pitchFamily="34" charset="0"/>
              </a:rPr>
              <a:t>1005 Locals Street</a:t>
            </a:r>
          </a:p>
          <a:p>
            <a:pPr algn="ctr"/>
            <a:r>
              <a:rPr lang="en-US" sz="2000" b="1" dirty="0">
                <a:ln w="3175">
                  <a:noFill/>
                </a:ln>
                <a:latin typeface="Century Gothic" panose="020B0502020202020204" pitchFamily="34" charset="0"/>
              </a:rPr>
              <a:t>MLS# 24006098</a:t>
            </a:r>
          </a:p>
          <a:p>
            <a:pPr algn="ctr"/>
            <a:r>
              <a:rPr lang="en-US" sz="2000" b="1" dirty="0">
                <a:ln w="3175">
                  <a:noFill/>
                </a:ln>
                <a:latin typeface="Century Gothic" panose="020B0502020202020204" pitchFamily="34" charset="0"/>
              </a:rPr>
              <a:t>$409,500</a:t>
            </a:r>
          </a:p>
          <a:p>
            <a:pPr algn="ctr"/>
            <a:endParaRPr lang="en-US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Grab-n-Go Lunch available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E9DAF89-0D8A-8664-6690-D7779DD7AB96}"/>
              </a:ext>
            </a:extLst>
          </p:cNvPr>
          <p:cNvSpPr/>
          <p:nvPr/>
        </p:nvSpPr>
        <p:spPr>
          <a:xfrm>
            <a:off x="4469596" y="8946563"/>
            <a:ext cx="2998004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Elissa Campbell</a:t>
            </a:r>
          </a:p>
          <a:p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843-853-1433</a:t>
            </a:r>
          </a:p>
          <a:p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  <a:hlinkClick r:id="rId7"/>
              </a:rPr>
              <a:t>elissa.campbell@agentownedrealty.com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 Realty Preferred Group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BD514709-1817-0DAF-5A9C-19C444689B8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3" r="9973"/>
          <a:stretch/>
        </p:blipFill>
        <p:spPr>
          <a:xfrm>
            <a:off x="38100" y="6683787"/>
            <a:ext cx="4431497" cy="3109162"/>
          </a:xfrm>
          <a:prstGeom prst="rect">
            <a:avLst/>
          </a:prstGeom>
          <a:ln w="19050">
            <a:noFill/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3ED2ADB-4007-C99D-3864-1AB2CF06027D}"/>
              </a:ext>
            </a:extLst>
          </p:cNvPr>
          <p:cNvSpPr txBox="1"/>
          <p:nvPr/>
        </p:nvSpPr>
        <p:spPr>
          <a:xfrm>
            <a:off x="4577949" y="6683787"/>
            <a:ext cx="3505199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latin typeface="Century Gothic" panose="020B0502020202020204" pitchFamily="34" charset="0"/>
              </a:rPr>
              <a:t>1127 Ark Shell Drive</a:t>
            </a:r>
          </a:p>
          <a:p>
            <a:pPr algn="ctr"/>
            <a:r>
              <a:rPr lang="en-US" sz="2000" b="1" dirty="0">
                <a:ln w="3175">
                  <a:noFill/>
                </a:ln>
                <a:latin typeface="Century Gothic" panose="020B0502020202020204" pitchFamily="34" charset="0"/>
              </a:rPr>
              <a:t>MLS# 24010449</a:t>
            </a:r>
          </a:p>
          <a:p>
            <a:pPr algn="ctr"/>
            <a:r>
              <a:rPr lang="en-US" sz="2000" b="1" dirty="0">
                <a:ln w="3175">
                  <a:noFill/>
                </a:ln>
                <a:latin typeface="Century Gothic" panose="020B0502020202020204" pitchFamily="34" charset="0"/>
              </a:rPr>
              <a:t>$410,000</a:t>
            </a:r>
          </a:p>
          <a:p>
            <a:pPr algn="ctr"/>
            <a:endParaRPr lang="en-US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Dessert and Prosecco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will be served</a:t>
            </a:r>
          </a:p>
        </p:txBody>
      </p:sp>
      <p:pic>
        <p:nvPicPr>
          <p:cNvPr id="6" name="Picture 5" descr="A person smiling at the camera&#10;&#10;Description automatically generated">
            <a:extLst>
              <a:ext uri="{FF2B5EF4-FFF2-40B4-BE49-F238E27FC236}">
                <a16:creationId xmlns:a16="http://schemas.microsoft.com/office/drawing/2014/main" id="{78A2E883-5C92-92CF-CEBC-2FC6311EA3B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784" y="8979133"/>
            <a:ext cx="813816" cy="81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2566</TotalTime>
  <Words>88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104</cp:revision>
  <dcterms:created xsi:type="dcterms:W3CDTF">2006-08-16T00:00:00Z</dcterms:created>
  <dcterms:modified xsi:type="dcterms:W3CDTF">2024-05-17T16:58:14Z</dcterms:modified>
</cp:coreProperties>
</file>