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260" y="-2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8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5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3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E2C91-371A-4824-BD76-7F6A476A962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BDD9-64E7-4E80-A71F-32B3E09BA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oula.nvrealtygroup.com/property-ctar/18008131-554-bufflehead-drive-kiawah-island-sc-29455/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image" Target="../media/image6.jpeg"/><Relationship Id="rId2" Type="http://schemas.openxmlformats.org/officeDocument/2006/relationships/hyperlink" Target="http://toula.nvrealtygroup.com/property-ctar/18020885-40-kiawah-island-club-drive-kiawah-island-sc-29455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oula.nvrealtygroup.com/property-ctar/18012733-712-glossy-ibis-lane-kiawah-island-sc-29455/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5" Type="http://schemas.openxmlformats.org/officeDocument/2006/relationships/image" Target="../media/image8.png"/><Relationship Id="rId10" Type="http://schemas.openxmlformats.org/officeDocument/2006/relationships/hyperlink" Target="http://toula.nvrealtygroup.com/property-ctar/18018617-128-spartina-court-kiawah-island-sc-29455/" TargetMode="External"/><Relationship Id="rId4" Type="http://schemas.openxmlformats.org/officeDocument/2006/relationships/hyperlink" Target="http://toula.nvrealtygroup.com/property-ctar/18008856-31-salt-cedar-lane-kiawah-island-sc-29455/" TargetMode="External"/><Relationship Id="rId9" Type="http://schemas.openxmlformats.org/officeDocument/2006/relationships/image" Target="../media/image4.jpg"/><Relationship Id="rId14" Type="http://schemas.openxmlformats.org/officeDocument/2006/relationships/hyperlink" Target="mailto:toulad@nvrealtygrou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ED8744-282B-4950-A6D0-E7C76AFF86C5}"/>
              </a:ext>
            </a:extLst>
          </p:cNvPr>
          <p:cNvSpPr txBox="1"/>
          <p:nvPr/>
        </p:nvSpPr>
        <p:spPr>
          <a:xfrm>
            <a:off x="0" y="0"/>
            <a:ext cx="6858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 a full buyer's side commission by referring qualified buyers to 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F0C72-2835-425F-A255-07DDA1ABB867}"/>
              </a:ext>
            </a:extLst>
          </p:cNvPr>
          <p:cNvSpPr txBox="1"/>
          <p:nvPr/>
        </p:nvSpPr>
        <p:spPr>
          <a:xfrm>
            <a:off x="171450" y="927904"/>
            <a:ext cx="6629400" cy="258532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   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Hi, my name is Toula DiGiovanni. I am a Broker/Agent marketing luxury      Beach/Golf homes in the Private community of Kiawah Island  South Carolina. I currently have five (5) homes listed and am reaching out to Agents that may have clients looking to locate to Kiawah.</a:t>
            </a:r>
          </a:p>
          <a:p>
            <a:endParaRPr lang="en-US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By referring a qualified client that purchases one of my listings you will receive the full buyer’s side commission. If the client purchases another agents listing  thru me I will reimburse you 25% of my commission on the sale.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472515-F682-4345-BAFE-A5919DE843F2}"/>
              </a:ext>
            </a:extLst>
          </p:cNvPr>
          <p:cNvCxnSpPr/>
          <p:nvPr/>
        </p:nvCxnSpPr>
        <p:spPr>
          <a:xfrm>
            <a:off x="139700" y="1098550"/>
            <a:ext cx="6546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EE4269F3-D933-42A9-8D21-C016BB512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b="3048"/>
          <a:stretch/>
        </p:blipFill>
        <p:spPr>
          <a:xfrm>
            <a:off x="214312" y="4063809"/>
            <a:ext cx="2000929" cy="1165785"/>
          </a:xfrm>
          <a:prstGeom prst="rect">
            <a:avLst/>
          </a:prstGeom>
          <a:effectLst>
            <a:outerShdw blurRad="368300" dist="50800" dir="5400000" algn="ctr" rotWithShape="0">
              <a:schemeClr val="tx1"/>
            </a:outerShdw>
          </a:effectLst>
        </p:spPr>
      </p:pic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D6BB72FC-DDDB-45E5-807A-44D75FA975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r="2298"/>
          <a:stretch/>
        </p:blipFill>
        <p:spPr>
          <a:xfrm>
            <a:off x="2428535" y="4059445"/>
            <a:ext cx="2000930" cy="1174513"/>
          </a:xfrm>
          <a:prstGeom prst="rect">
            <a:avLst/>
          </a:prstGeom>
          <a:effectLst>
            <a:outerShdw blurRad="635000" dist="50800" dir="5400000" algn="ctr" rotWithShape="0">
              <a:schemeClr val="tx1"/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E065A6-9ECA-48DF-B0EB-E9B0F0B6BB00}"/>
              </a:ext>
            </a:extLst>
          </p:cNvPr>
          <p:cNvCxnSpPr/>
          <p:nvPr/>
        </p:nvCxnSpPr>
        <p:spPr>
          <a:xfrm>
            <a:off x="155575" y="3365500"/>
            <a:ext cx="6546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hlinkClick r:id="rId6"/>
            <a:extLst>
              <a:ext uri="{FF2B5EF4-FFF2-40B4-BE49-F238E27FC236}">
                <a16:creationId xmlns:a16="http://schemas.microsoft.com/office/drawing/2014/main" id="{53F032FD-0A2B-4BA0-A29B-403B0894DD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t="4522" b="7234"/>
          <a:stretch/>
        </p:blipFill>
        <p:spPr>
          <a:xfrm>
            <a:off x="221492" y="6009756"/>
            <a:ext cx="1993749" cy="1170150"/>
          </a:xfrm>
          <a:prstGeom prst="rect">
            <a:avLst/>
          </a:prstGeom>
          <a:effectLst>
            <a:outerShdw blurRad="635000" dist="50800" dir="5400000" algn="ctr" rotWithShape="0">
              <a:schemeClr val="tx1"/>
            </a:outerShdw>
          </a:effectLst>
        </p:spPr>
      </p:pic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21FE5F4C-729A-450C-8AC6-120EA59D2D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9714" r="3303" b="11304"/>
          <a:stretch/>
        </p:blipFill>
        <p:spPr>
          <a:xfrm>
            <a:off x="2428536" y="6009757"/>
            <a:ext cx="2000929" cy="1170149"/>
          </a:xfrm>
          <a:prstGeom prst="rect">
            <a:avLst/>
          </a:prstGeom>
          <a:effectLst>
            <a:outerShdw blurRad="635000" dist="50800" dir="5400000" algn="ctr" rotWithShape="0">
              <a:schemeClr val="tx1"/>
            </a:outerShdw>
          </a:effectLst>
        </p:spPr>
      </p:pic>
      <p:pic>
        <p:nvPicPr>
          <p:cNvPr id="16" name="Picture 15">
            <a:hlinkClick r:id="rId10"/>
            <a:extLst>
              <a:ext uri="{FF2B5EF4-FFF2-40B4-BE49-F238E27FC236}">
                <a16:creationId xmlns:a16="http://schemas.microsoft.com/office/drawing/2014/main" id="{8DB4D044-C017-4CF1-8D03-705545C2BE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t="7973" r="-99" b="9190"/>
          <a:stretch/>
        </p:blipFill>
        <p:spPr>
          <a:xfrm>
            <a:off x="4642759" y="4073313"/>
            <a:ext cx="1932668" cy="1170149"/>
          </a:xfrm>
          <a:prstGeom prst="rect">
            <a:avLst/>
          </a:prstGeom>
          <a:effectLst>
            <a:outerShdw blurRad="279400" dist="50800" dir="5400000" algn="ctr" rotWithShape="0">
              <a:schemeClr val="tx1"/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48DBD7-9800-404B-86FD-4D2FAE2C886D}"/>
              </a:ext>
            </a:extLst>
          </p:cNvPr>
          <p:cNvSpPr txBox="1"/>
          <p:nvPr/>
        </p:nvSpPr>
        <p:spPr>
          <a:xfrm>
            <a:off x="279400" y="3384608"/>
            <a:ext cx="6267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Current Listings</a:t>
            </a:r>
          </a:p>
          <a:p>
            <a:pPr algn="ctr"/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(Click on picture for more information)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533C0-1C87-4FFC-82F8-6BC4149C84C2}"/>
              </a:ext>
            </a:extLst>
          </p:cNvPr>
          <p:cNvSpPr txBox="1"/>
          <p:nvPr/>
        </p:nvSpPr>
        <p:spPr>
          <a:xfrm>
            <a:off x="198437" y="5378170"/>
            <a:ext cx="650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Kiawah Island Club Dr               31 Salt Cedar Lane                        128 Spartina Lane</a:t>
            </a:r>
          </a:p>
          <a:p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Offered at $2,395,000                Offered at $2,595,000                 Offered at $2,195,000   </a:t>
            </a:r>
            <a:r>
              <a:rPr lang="en-US" sz="1400" dirty="0">
                <a:solidFill>
                  <a:schemeClr val="bg1"/>
                </a:solidFill>
              </a:rPr>
              <a:t>          </a:t>
            </a:r>
            <a:r>
              <a:rPr lang="en-US" sz="1400" dirty="0"/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C2549C-F6E2-4A02-99C0-122285B334D9}"/>
              </a:ext>
            </a:extLst>
          </p:cNvPr>
          <p:cNvSpPr txBox="1"/>
          <p:nvPr/>
        </p:nvSpPr>
        <p:spPr>
          <a:xfrm>
            <a:off x="198437" y="7397482"/>
            <a:ext cx="444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712 Glossy Ibis lane                     554 Bufflehead Dr</a:t>
            </a:r>
          </a:p>
          <a:p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Offered at $1,175,000                Offered at $1,295,000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0C7E09-F21C-45D0-917B-53BF0EF11AB7}"/>
              </a:ext>
            </a:extLst>
          </p:cNvPr>
          <p:cNvGrpSpPr/>
          <p:nvPr/>
        </p:nvGrpSpPr>
        <p:grpSpPr>
          <a:xfrm>
            <a:off x="350300" y="8218576"/>
            <a:ext cx="6196550" cy="1397334"/>
            <a:chOff x="330725" y="8509672"/>
            <a:chExt cx="6196550" cy="139733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9A98A0-D100-45A9-A4DB-78BC2832A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725" y="8509672"/>
              <a:ext cx="1222505" cy="1397334"/>
            </a:xfrm>
            <a:prstGeom prst="rect">
              <a:avLst/>
            </a:prstGeom>
            <a:effectLst>
              <a:outerShdw blurRad="266700" dist="50800" dir="5400000" algn="ctr" rotWithShape="0">
                <a:schemeClr val="tx1"/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CEEA26-1CA6-488A-B3D8-E3717D5A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770" y="8774181"/>
              <a:ext cx="1222505" cy="98042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FF42F3-1494-497C-AE13-53110C5DCC3C}"/>
                </a:ext>
              </a:extLst>
            </p:cNvPr>
            <p:cNvSpPr txBox="1"/>
            <p:nvPr/>
          </p:nvSpPr>
          <p:spPr>
            <a:xfrm>
              <a:off x="1915401" y="8608174"/>
              <a:ext cx="2995448" cy="1200329"/>
            </a:xfrm>
            <a:prstGeom prst="rect">
              <a:avLst/>
            </a:prstGeom>
            <a:solidFill>
              <a:srgbClr val="00B0F0"/>
            </a:solidFill>
            <a:effectLst>
              <a:outerShdw blurRad="4064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Toula DiGiovanni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843.469.7555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hlinkClick r:id="rId14"/>
                </a:rPr>
                <a:t>toulad@nvrealtygroup.com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toula.nvrealtygroup.com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FA3B2-2CDC-4DE4-8058-9A6AB559EEBB}"/>
              </a:ext>
            </a:extLst>
          </p:cNvPr>
          <p:cNvCxnSpPr/>
          <p:nvPr/>
        </p:nvCxnSpPr>
        <p:spPr>
          <a:xfrm>
            <a:off x="139700" y="8032750"/>
            <a:ext cx="6546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hlinkClick r:id="rId14"/>
            <a:extLst>
              <a:ext uri="{FF2B5EF4-FFF2-40B4-BE49-F238E27FC236}">
                <a16:creationId xmlns:a16="http://schemas.microsoft.com/office/drawing/2014/main" id="{52BC7644-5530-4340-800D-808A0F76B3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79" y="6250113"/>
            <a:ext cx="1847248" cy="798645"/>
          </a:xfrm>
          <a:prstGeom prst="rect">
            <a:avLst/>
          </a:prstGeom>
          <a:effectLst>
            <a:outerShdw blurRad="368300" dist="50800" dir="5400000" algn="ctr" rotWithShape="0">
              <a:schemeClr val="tx1"/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FB00C0-BAAC-4A56-A784-A60D0D5BBB3B}"/>
              </a:ext>
            </a:extLst>
          </p:cNvPr>
          <p:cNvSpPr txBox="1"/>
          <p:nvPr/>
        </p:nvSpPr>
        <p:spPr>
          <a:xfrm>
            <a:off x="4711020" y="4025527"/>
            <a:ext cx="193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Investment Potential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27D932-5239-4D18-B49B-3B7D4311ECC7}"/>
              </a:ext>
            </a:extLst>
          </p:cNvPr>
          <p:cNvSpPr txBox="1"/>
          <p:nvPr/>
        </p:nvSpPr>
        <p:spPr>
          <a:xfrm>
            <a:off x="279400" y="5992444"/>
            <a:ext cx="193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Investment Potential</a:t>
            </a:r>
          </a:p>
        </p:txBody>
      </p:sp>
    </p:spTree>
    <p:extLst>
      <p:ext uri="{BB962C8B-B14F-4D97-AF65-F5344CB8AC3E}">
        <p14:creationId xmlns:p14="http://schemas.microsoft.com/office/powerpoint/2010/main" val="88460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185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Calligraphy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DiGiovanni</dc:creator>
  <cp:lastModifiedBy>A. Thomas Price</cp:lastModifiedBy>
  <cp:revision>18</cp:revision>
  <dcterms:created xsi:type="dcterms:W3CDTF">2018-07-30T16:27:55Z</dcterms:created>
  <dcterms:modified xsi:type="dcterms:W3CDTF">2018-07-30T20:30:42Z</dcterms:modified>
</cp:coreProperties>
</file>