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174" y="-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0"/>
            <a:ext cx="7772400" cy="1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753600"/>
            <a:ext cx="7772400" cy="2743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Century 21 Expert Advisors | 100 Seven Oaks Lane | Summerville, SC 29485-8514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Jacqui Swain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Office (843) 871-1710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Mobile (843) 295-9484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jacquiswainc21@gmail.com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www.JacquiSwain.c21.com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" y="1809752"/>
            <a:ext cx="3474720" cy="2319702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29600" y="3943350"/>
            <a:ext cx="1447800" cy="914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24" y="4151058"/>
            <a:ext cx="3474720" cy="905385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1131 Talisman Road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Rosemead | Mount Pleasant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MLS# 17022977 | $385,400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6325"/>
            <a:ext cx="7772400" cy="58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62424"/>
            <a:ext cx="7772400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Agent Bonuses Available For Each Property</a:t>
            </a:r>
            <a:br>
              <a:rPr lang="en-U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with a ratified contract by 9/30/17 to be paid through closing</a:t>
            </a:r>
            <a:endParaRPr lang="en-US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15678" r="12246"/>
          <a:stretch/>
        </p:blipFill>
        <p:spPr bwMode="auto">
          <a:xfrm>
            <a:off x="25400" y="42246"/>
            <a:ext cx="1216629" cy="117695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" y="6346641"/>
            <a:ext cx="170078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" y="5105400"/>
            <a:ext cx="170078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24" y="7587881"/>
            <a:ext cx="1700784" cy="1143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330802" y="105898"/>
            <a:ext cx="4244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Agent Bonuses Available!</a:t>
            </a:r>
            <a:endParaRPr lang="en-US" sz="2800" dirty="0">
              <a:solidFill>
                <a:srgbClr val="C00000"/>
              </a:solidFill>
              <a:latin typeface="IncognitoMeridies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2" y="1809752"/>
            <a:ext cx="3472630" cy="2318307"/>
          </a:xfrm>
          <a:prstGeom prst="rect">
            <a:avLst/>
          </a:prstGeom>
          <a:ln>
            <a:noFill/>
          </a:ln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4136132" y="4151058"/>
            <a:ext cx="3472631" cy="905385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entury Gothic" panose="020B0502020202020204" pitchFamily="34" charset="0"/>
              </a:rPr>
              <a:t>2330 Assembly Drive</a:t>
            </a:r>
          </a:p>
          <a:p>
            <a:r>
              <a:rPr lang="en-US" sz="1200" dirty="0" err="1">
                <a:latin typeface="Century Gothic" panose="020B0502020202020204" pitchFamily="34" charset="0"/>
              </a:rPr>
              <a:t>Ashleytowne</a:t>
            </a:r>
            <a:r>
              <a:rPr lang="en-US" sz="1200" dirty="0">
                <a:latin typeface="Century Gothic" panose="020B0502020202020204" pitchFamily="34" charset="0"/>
              </a:rPr>
              <a:t> Landing | Charleston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MLS# 17017037 | $310,000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60" y="5105400"/>
            <a:ext cx="170078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60" y="6346640"/>
            <a:ext cx="170078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60" y="7587881"/>
            <a:ext cx="170078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2" y="6350425"/>
            <a:ext cx="1700784" cy="11354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2" y="5109184"/>
            <a:ext cx="1700784" cy="11354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2" y="7591665"/>
            <a:ext cx="1700784" cy="11354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79" y="5109184"/>
            <a:ext cx="1700784" cy="11354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79" y="6350424"/>
            <a:ext cx="1700784" cy="11354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79" y="7591665"/>
            <a:ext cx="1700784" cy="113543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939934" y="1809752"/>
            <a:ext cx="1394066" cy="1162048"/>
            <a:chOff x="3939934" y="1809752"/>
            <a:chExt cx="1394066" cy="1162048"/>
          </a:xfrm>
        </p:grpSpPr>
        <p:sp>
          <p:nvSpPr>
            <p:cNvPr id="10" name="Diagonal Stripe 9"/>
            <p:cNvSpPr/>
            <p:nvPr/>
          </p:nvSpPr>
          <p:spPr>
            <a:xfrm>
              <a:off x="4136132" y="1809752"/>
              <a:ext cx="1197868" cy="116204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937402">
              <a:off x="3939934" y="2078984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$500 Bonus</a:t>
              </a:r>
            </a:p>
          </p:txBody>
        </p:sp>
      </p:grpSp>
      <p:sp>
        <p:nvSpPr>
          <p:cNvPr id="30" name="Diagonal Stripe 29"/>
          <p:cNvSpPr/>
          <p:nvPr/>
        </p:nvSpPr>
        <p:spPr>
          <a:xfrm>
            <a:off x="145634" y="1811076"/>
            <a:ext cx="1197868" cy="1162048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937402">
            <a:off x="-50564" y="2085071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$800 Bonus</a:t>
            </a:r>
          </a:p>
        </p:txBody>
      </p:sp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IncognitoMeridies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25</cp:revision>
  <dcterms:created xsi:type="dcterms:W3CDTF">2006-08-16T00:00:00Z</dcterms:created>
  <dcterms:modified xsi:type="dcterms:W3CDTF">2017-09-22T14:50:01Z</dcterms:modified>
</cp:coreProperties>
</file>