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2875"/>
            <a:ext cx="7772400" cy="619125"/>
          </a:xfrm>
        </p:spPr>
        <p:txBody>
          <a:bodyPr>
            <a:normAutofit/>
          </a:bodyPr>
          <a:lstStyle/>
          <a:p>
            <a:r>
              <a:rPr lang="en-US" sz="32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32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32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7391400" cy="9677400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048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962400" y="10477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62400" y="346710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962400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247650" y="8305800"/>
            <a:ext cx="7200900" cy="1429197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143125" y="8305800"/>
            <a:ext cx="3800475" cy="149271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1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ChuckTown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Homes Team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Owners: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Donald Russell, Jeremy Wilson, Shawn Pillion</a:t>
            </a:r>
          </a:p>
          <a:p>
            <a:pPr algn="ctr"/>
            <a:r>
              <a:rPr lang="en-US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Buyers Specialists: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Andrea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Parler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Megan Tice, Tammie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Phillips,</a:t>
            </a:r>
            <a:b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Cayce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Hennessee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Polly </a:t>
            </a:r>
            <a:r>
              <a:rPr lang="en-US" sz="10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Cillpam</a:t>
            </a: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888-210-3348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1" y="8385396"/>
            <a:ext cx="1838324" cy="12970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1201" y="8385396"/>
            <a:ext cx="1520199" cy="960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871201" y="9404528"/>
            <a:ext cx="1520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info@chucktownhomes.com</a:t>
            </a:r>
          </a:p>
          <a:p>
            <a:pPr algn="ctr"/>
            <a:r>
              <a:rPr lang="en-US" sz="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www.chucktownhomes.com</a:t>
            </a:r>
            <a:endParaRPr lang="en-US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4801" y="5886450"/>
            <a:ext cx="3429000" cy="2133600"/>
          </a:xfrm>
          <a:prstGeom prst="rect">
            <a:avLst/>
          </a:prstGeom>
          <a:solidFill>
            <a:schemeClr val="bg2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304801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x2689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51493" y="5988177"/>
            <a:ext cx="168230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Covington Hills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North 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1415039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962400" y="727741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x3539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717476" y="5988177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Park West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 Pleasant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650,000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1415408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62400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x2999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17476" y="3554849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Wildwood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1414830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95275" y="4858067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x3689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051495" y="3554849"/>
            <a:ext cx="16727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West Ashley Plantation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219,900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1414571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95276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24-hour 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x3149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051494" y="1160442"/>
            <a:ext cx="1672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Sylvan 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Shores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1414440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962400" y="2424102"/>
            <a:ext cx="34290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u="sng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Click here to view listing</a:t>
            </a:r>
          </a:p>
          <a:p>
            <a:pPr algn="ctr"/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24-hour </a:t>
            </a:r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Information Hotline</a:t>
            </a:r>
          </a:p>
          <a:p>
            <a:pPr algn="ctr"/>
            <a:r>
              <a:rPr lang="en-US" sz="1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888-210-3348 x3759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5717476" y="1160442"/>
            <a:ext cx="167392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Queensborough</a:t>
            </a: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Charleston</a:t>
            </a:r>
          </a:p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$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235,000</a:t>
            </a:r>
          </a:p>
          <a:p>
            <a:pPr algn="ctr"/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MLS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# 1414377</a:t>
            </a:r>
          </a:p>
        </p:txBody>
      </p:sp>
      <p:pic>
        <p:nvPicPr>
          <p:cNvPr id="1029" name="Picture 5" descr="1849 South James Gregarie Rd Charleston, SC 2946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0"/>
          <a:stretch/>
        </p:blipFill>
        <p:spPr bwMode="auto">
          <a:xfrm>
            <a:off x="4062412" y="5988177"/>
            <a:ext cx="1655064" cy="10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2519  Two Oaks Dr Charleston, SC 29414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396431" y="1160442"/>
            <a:ext cx="1655063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1759  Pittsford Cir Charleston, SC 29412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26"/>
          <a:stretch/>
        </p:blipFill>
        <p:spPr bwMode="auto">
          <a:xfrm>
            <a:off x="4062412" y="1160442"/>
            <a:ext cx="1655064" cy="109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1821  Manigault Pl Charleston, SC 29407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89"/>
          <a:stretch/>
        </p:blipFill>
        <p:spPr bwMode="auto">
          <a:xfrm>
            <a:off x="396431" y="3554849"/>
            <a:ext cx="1655062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7" name="Picture 13" descr="5766  Wyncliff Rd North Charleston, SC 29418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10"/>
          <a:stretch/>
        </p:blipFill>
        <p:spPr bwMode="auto">
          <a:xfrm>
            <a:off x="396431" y="5988177"/>
            <a:ext cx="1655064" cy="1098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507  Stinson Dr Charleston, SC 29407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03"/>
          <a:stretch/>
        </p:blipFill>
        <p:spPr bwMode="auto">
          <a:xfrm>
            <a:off x="4062412" y="3554849"/>
            <a:ext cx="1655064" cy="1097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142</Words>
  <Application>Microsoft Office PowerPoint</Application>
  <PresentationFormat>Custom</PresentationFormat>
  <Paragraphs>52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ChuckTown Homes New Listings!!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atp1313@gmail.com</cp:lastModifiedBy>
  <cp:revision>5</cp:revision>
  <dcterms:created xsi:type="dcterms:W3CDTF">2006-08-16T00:00:00Z</dcterms:created>
  <dcterms:modified xsi:type="dcterms:W3CDTF">2014-06-09T18:48:47Z</dcterms:modified>
</cp:coreProperties>
</file>