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4000500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077199" cy="685799"/>
          </a:xfrm>
          <a:noFill/>
          <a:effectLst/>
        </p:spPr>
        <p:txBody>
          <a:bodyPr anchor="ctr"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Take Your Pick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4114800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Tennis Lane</a:t>
            </a:r>
          </a:p>
          <a:p>
            <a:pPr algn="ctr"/>
            <a:r>
              <a:rPr lang="en-US" sz="2800" dirty="0">
                <a:ln w="3175">
                  <a:noFill/>
                </a:ln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Summerton, South Carolina</a:t>
            </a:r>
            <a:endParaRPr lang="nn-NO" dirty="0">
              <a:ln w="3175">
                <a:noFill/>
              </a:ln>
              <a:solidFill>
                <a:sysClr val="windowText" lastClr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799"/>
            <a:ext cx="8229599" cy="1323527"/>
          </a:xfrm>
        </p:spPr>
        <p:txBody>
          <a:bodyPr numCol="1" anchor="ctr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Take your choice from 11 lots…$18,000 per lot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62327"/>
            <a:ext cx="2763520" cy="15544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B4B363-96EF-4B7D-B829-2F9386EE64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1347" y="6962327"/>
            <a:ext cx="2072639" cy="1554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1813" y="6962327"/>
            <a:ext cx="3197787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44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Freestyle Script</vt:lpstr>
      <vt:lpstr>Office Theme</vt:lpstr>
      <vt:lpstr>Take Your Pick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92</cp:revision>
  <dcterms:created xsi:type="dcterms:W3CDTF">2006-08-16T00:00:00Z</dcterms:created>
  <dcterms:modified xsi:type="dcterms:W3CDTF">2022-04-07T20:11:26Z</dcterms:modified>
</cp:coreProperties>
</file>