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99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950" y="3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7F4B0-8329-BE24-8F12-6F24331D2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5486400" cy="3183467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FE37CF-19C0-D077-C643-6DAFBC4D8B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317632-6093-37F5-6724-563FE2E47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5857-83BD-4A82-A96A-2FB3A3D4067B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772CFD-DC8D-38F6-1695-CAA6E13EF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056AA1-0898-FA46-2B3A-14761DFA5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C14C-67CF-41CA-8112-E93DD1C7A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42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8CE2E-AC5E-812E-4881-7999F15BF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C43177-1465-D05D-B528-85AC7272C5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BFAC73-165C-3E75-E629-577F723A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5857-83BD-4A82-A96A-2FB3A3D4067B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412D4-9BAD-3AB6-0021-FD3F59310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34BF7-075F-C7B0-E886-AA520C828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C14C-67CF-41CA-8112-E93DD1C7A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457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741F50-DAB9-2066-633E-34E5C7D69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983163-2CC3-D314-1A88-BF78898DEC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53E98-9280-06E1-5975-C35405C1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5857-83BD-4A82-A96A-2FB3A3D4067B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443E77-0433-EC5C-E4F0-E41456C02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55AA7-735B-880E-7094-D873BEB66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C14C-67CF-41CA-8112-E93DD1C7A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829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19A5A-2C28-2A87-0CA9-63C6196E8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F6A6FE-C5F8-52CB-84D9-3ED6D9368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F7285A-00D4-B9FA-F3B3-2F4A12CBC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5857-83BD-4A82-A96A-2FB3A3D4067B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A496B-E9D5-960A-8468-62F1B89EC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9A256-D003-A8BC-6FE4-10B8E9BD1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C14C-67CF-41CA-8112-E93DD1C7A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338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B32B5-9074-7A9C-8E5E-D26020289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110" y="2279653"/>
            <a:ext cx="6309360" cy="3803649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4AF8F8-FD12-00B3-6129-AA53B71EA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110" y="6119286"/>
            <a:ext cx="6309360" cy="2000249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6F48A-1739-D1E9-C956-8BF485920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5857-83BD-4A82-A96A-2FB3A3D4067B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DCBE5-13DE-BA92-2554-E97C07CFF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568ED-1B73-2A55-93D6-C08B0797F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C14C-67CF-41CA-8112-E93DD1C7A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17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FA7C3-D306-6F1E-0F28-0CFF338A6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3F41F-CAC6-141B-771F-063380B478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20768-797A-51A6-56EE-97A608BAF3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BA8EB2-3B89-5A9B-C433-FA59FDB3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5857-83BD-4A82-A96A-2FB3A3D4067B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E08630-2AF4-BC67-06D8-92CB29D03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C189C-9E8B-5682-440E-073445634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C14C-67CF-41CA-8112-E93DD1C7A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110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356B2-85A1-EE48-EDC3-3F4770B38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486836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6031C-4189-FDB9-E137-0E2713A64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3874" y="2241551"/>
            <a:ext cx="3094672" cy="1098549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E72883-BAFC-A8CC-9137-047E43F4F2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874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7DED28-6760-682C-986B-0C8A28E8B2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BF368F-B2FE-1315-40E4-6708388C60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AE91A3-C924-4257-9ED2-25A15667E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5857-83BD-4A82-A96A-2FB3A3D4067B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2ED6E6-CC39-9E47-47CA-D25F1E029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2277-7C29-A0D9-B4B0-CB63E0F48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C14C-67CF-41CA-8112-E93DD1C7A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969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BE4A1-E215-81D3-E73B-A66CD3F56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850347-0157-5030-68BB-75DC9EFB4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5857-83BD-4A82-A96A-2FB3A3D4067B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B910A3-299F-C069-38CA-CA7E2D5E5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B6C952-DC57-0761-8C79-A9BB711A5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C14C-67CF-41CA-8112-E93DD1C7A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92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14929E-A807-DB58-27BB-D2457DC43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5857-83BD-4A82-A96A-2FB3A3D4067B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88B4FC-152F-F6DF-DB8F-55E85B7BA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CC5491-73D5-9CC7-DC30-18C0BEDAF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C14C-67CF-41CA-8112-E93DD1C7A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076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AA0C3-2BF5-69E6-5BE1-BD6DA1752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84BDC-8C13-0339-6F09-E3D45F2D87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913" y="1316569"/>
            <a:ext cx="3703320" cy="6498167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81F48-D7A8-895C-2004-AB1F27A89F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D7033C-2CA2-B929-918D-D0CD590C7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5857-83BD-4A82-A96A-2FB3A3D4067B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2C22A-C775-448A-063F-DDED9C093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43D7FB-1CFF-0B2A-5D42-EC45B3DE9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C14C-67CF-41CA-8112-E93DD1C7A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20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3FBFC-4367-D8C2-23B3-F213925F3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DB650B-0922-DA52-D5EC-A5B428FDFD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09913" y="1316569"/>
            <a:ext cx="3703320" cy="6498167"/>
          </a:xfrm>
        </p:spPr>
        <p:txBody>
          <a:bodyPr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32F9DD-189F-566C-BFB7-2B154DCFE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5C5B2A-9428-FB57-C840-C3CAA16BA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5857-83BD-4A82-A96A-2FB3A3D4067B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D52C13-50B7-92E1-6FDD-451A990D2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EC6111-99E2-2EBE-2F84-4B3712CD3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3C14C-67CF-41CA-8112-E93DD1C7A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25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FE0E39-0643-DF21-CDB3-DC6EC9BF5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86836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A88ACB-039F-DC39-EC52-E6F5FC56D0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EDC194-C7A2-184F-BBD8-B7C803656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292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D5857-83BD-4A82-A96A-2FB3A3D4067B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3440D8-12FE-4E1F-B969-2ED3323DA8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160" y="8475136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D4864-C1A8-BBE5-EA5A-46A60E1EB8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6636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3C14C-67CF-41CA-8112-E93DD1C7A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278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1FDE91-17C2-EB0C-31BF-88CA17445A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513" y="0"/>
            <a:ext cx="4870174" cy="9144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6FBC5166-5286-95C0-BCDA-B1C303E2F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2513" y="4029456"/>
            <a:ext cx="4870174" cy="2005585"/>
          </a:xfrm>
          <a:solidFill>
            <a:srgbClr val="5499D2">
              <a:alpha val="75000"/>
            </a:srgbClr>
          </a:solidFill>
        </p:spPr>
        <p:txBody>
          <a:bodyPr anchor="ctr"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quare721 BdEx BT" panose="020B0907030502060203" pitchFamily="34" charset="0"/>
              </a:rPr>
              <a:t>Join us for a drop in meet and greet December 9th to learn more about our compensation plan and company culture and training. </a:t>
            </a:r>
          </a:p>
          <a:p>
            <a:pPr>
              <a:lnSpc>
                <a:spcPct val="120000"/>
              </a:lnSpc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quare721 BdEx BT" panose="020B0907030502060203" pitchFamily="34" charset="0"/>
              </a:rPr>
              <a:t>Experienced and New Agents Welcome.</a:t>
            </a:r>
          </a:p>
          <a:p>
            <a:pPr>
              <a:lnSpc>
                <a:spcPct val="120000"/>
              </a:lnSpc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quare721 BdEx BT" panose="020B0907030502060203" pitchFamily="34" charset="0"/>
              </a:rPr>
              <a:t>Your reservation is required and will be confirmed privately by David Seay, Broker in Charge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80ED52D-A90C-F88F-6BCD-06307273D8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514" y="0"/>
            <a:ext cx="1069202" cy="55489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73140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</TotalTime>
  <Words>46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Square721 BdEx BT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3</cp:revision>
  <dcterms:created xsi:type="dcterms:W3CDTF">2022-11-18T01:06:45Z</dcterms:created>
  <dcterms:modified xsi:type="dcterms:W3CDTF">2022-11-18T14:16:13Z</dcterms:modified>
</cp:coreProperties>
</file>