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98EF661-0A49-462F-989B-8F15EE987E5E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83F1809-5526-4CE3-8217-43B4F364255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11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F661-0A49-462F-989B-8F15EE987E5E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1809-5526-4CE3-8217-43B4F3642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2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F661-0A49-462F-989B-8F15EE987E5E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1809-5526-4CE3-8217-43B4F364255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398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F661-0A49-462F-989B-8F15EE987E5E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1809-5526-4CE3-8217-43B4F364255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444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F661-0A49-462F-989B-8F15EE987E5E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1809-5526-4CE3-8217-43B4F3642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F661-0A49-462F-989B-8F15EE987E5E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1809-5526-4CE3-8217-43B4F364255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575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F661-0A49-462F-989B-8F15EE987E5E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1809-5526-4CE3-8217-43B4F364255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983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F661-0A49-462F-989B-8F15EE987E5E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1809-5526-4CE3-8217-43B4F364255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660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F661-0A49-462F-989B-8F15EE987E5E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1809-5526-4CE3-8217-43B4F364255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9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F661-0A49-462F-989B-8F15EE987E5E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1809-5526-4CE3-8217-43B4F3642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2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F661-0A49-462F-989B-8F15EE987E5E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1809-5526-4CE3-8217-43B4F364255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22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F661-0A49-462F-989B-8F15EE987E5E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1809-5526-4CE3-8217-43B4F3642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3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F661-0A49-462F-989B-8F15EE987E5E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1809-5526-4CE3-8217-43B4F364255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04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F661-0A49-462F-989B-8F15EE987E5E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1809-5526-4CE3-8217-43B4F364255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33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F661-0A49-462F-989B-8F15EE987E5E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1809-5526-4CE3-8217-43B4F3642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3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F661-0A49-462F-989B-8F15EE987E5E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1809-5526-4CE3-8217-43B4F364255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66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F661-0A49-462F-989B-8F15EE987E5E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1809-5526-4CE3-8217-43B4F3642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5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8EF661-0A49-462F-989B-8F15EE987E5E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3F1809-5526-4CE3-8217-43B4F3642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0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8826" y="387772"/>
            <a:ext cx="9601196" cy="130386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Have an Investor Looking for Property?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44958" y="1371600"/>
            <a:ext cx="8628931" cy="2042206"/>
            <a:chOff x="1660699" y="1874520"/>
            <a:chExt cx="8628931" cy="204220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699" y="1874520"/>
              <a:ext cx="2534005" cy="16906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0787" y="1874520"/>
              <a:ext cx="2554685" cy="17044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747" y="1891068"/>
              <a:ext cx="2529883" cy="16879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1967581" y="3595149"/>
              <a:ext cx="19202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1295 Palm Cove Drive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68008" y="3608949"/>
              <a:ext cx="2036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1160 Marsh Harbor Lane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64568" y="3595149"/>
              <a:ext cx="20669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1113 Marsh Harbor Lane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208301" y="3640121"/>
            <a:ext cx="94213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anose="020F0502020204030204" pitchFamily="34" charset="0"/>
              </a:rPr>
              <a:t>Three great </a:t>
            </a:r>
            <a:r>
              <a:rPr lang="en-US" sz="2800" b="1" i="1" dirty="0">
                <a:latin typeface="Calibri" panose="020F0502020204030204" pitchFamily="34" charset="0"/>
              </a:rPr>
              <a:t>t</a:t>
            </a:r>
            <a:r>
              <a:rPr lang="en-US" sz="2800" b="1" i="1" dirty="0" smtClean="0">
                <a:latin typeface="Calibri" panose="020F0502020204030204" pitchFamily="34" charset="0"/>
              </a:rPr>
              <a:t>enant-occupied</a:t>
            </a:r>
            <a:r>
              <a:rPr lang="en-US" sz="2800" b="1" dirty="0" smtClean="0">
                <a:latin typeface="Calibri" panose="020F0502020204030204" pitchFamily="34" charset="0"/>
              </a:rPr>
              <a:t> properties in 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The Peninsula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1295 Palm Cove Drive </a:t>
            </a:r>
            <a:r>
              <a:rPr lang="en-US" sz="2400" b="1" dirty="0" smtClean="0">
                <a:latin typeface="Calibri" panose="020F0502020204030204" pitchFamily="34" charset="0"/>
              </a:rPr>
              <a:t>MLS 16005218 offered at $249,500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1160 Marsh Harbor Lane </a:t>
            </a:r>
            <a:r>
              <a:rPr lang="en-US" sz="2400" b="1" dirty="0" smtClean="0">
                <a:latin typeface="Calibri" panose="020F0502020204030204" pitchFamily="34" charset="0"/>
              </a:rPr>
              <a:t>MLS 16005212 offered at $249,500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1113 Marsh Harbor Lane </a:t>
            </a:r>
            <a:r>
              <a:rPr lang="en-US" sz="2400" b="1" dirty="0" smtClean="0">
                <a:latin typeface="Calibri" panose="020F0502020204030204" pitchFamily="34" charset="0"/>
              </a:rPr>
              <a:t>MLS 16005213 offered at $249,500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1080" y="5412496"/>
            <a:ext cx="930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​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Connie Dittrich, Realtor, ABR, CNE, SFR</a:t>
            </a:r>
          </a:p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Carolina One Real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Estate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sym typeface="Wingdings 2" panose="05020102010507070707" pitchFamily="18" charset="2"/>
              </a:rPr>
              <a:t>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628 Long Point Rd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sym typeface="Wingdings 2" panose="05020102010507070707" pitchFamily="18" charset="2"/>
              </a:rPr>
              <a:t>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Mt Pleasant, SC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sym typeface="Wingdings 2" panose="05020102010507070707" pitchFamily="18" charset="2"/>
              </a:rPr>
              <a:t>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29464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sym typeface="Wingdings 2" panose="05020102010507070707" pitchFamily="18" charset="2"/>
              </a:rPr>
              <a:t>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843.475.7993</a:t>
            </a:r>
          </a:p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cdittrich@carolinaone.com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3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</TotalTime>
  <Words>86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Garamond</vt:lpstr>
      <vt:lpstr>Wingdings 2</vt:lpstr>
      <vt:lpstr>Organic</vt:lpstr>
      <vt:lpstr>Have an Investor Looking for Property?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Have an Investor Looking for Property?</dc:title>
  <dc:creator>Connie Dittrich</dc:creator>
  <cp:lastModifiedBy>Connie Dittrich</cp:lastModifiedBy>
  <cp:revision>4</cp:revision>
  <dcterms:created xsi:type="dcterms:W3CDTF">2016-03-07T14:56:11Z</dcterms:created>
  <dcterms:modified xsi:type="dcterms:W3CDTF">2016-03-07T15:17:08Z</dcterms:modified>
</cp:coreProperties>
</file>