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3A7C"/>
    <a:srgbClr val="E1BF3D"/>
    <a:srgbClr val="AC9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ctidewater@yahoo.com" TargetMode="External"/><Relationship Id="rId13" Type="http://schemas.openxmlformats.org/officeDocument/2006/relationships/image" Target="../media/image10.jpeg"/><Relationship Id="rId18" Type="http://schemas.openxmlformats.org/officeDocument/2006/relationships/image" Target="../media/image15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openxmlformats.org/officeDocument/2006/relationships/hyperlink" Target="mailto:conniesross@aol.com" TargetMode="External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4678486"/>
            <a:ext cx="3778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4914 Buck's Bluff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1703211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$229,900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55" y="93344"/>
            <a:ext cx="7760691" cy="707886"/>
          </a:xfrm>
          <a:prstGeom prst="rect">
            <a:avLst/>
          </a:prstGeom>
          <a:solidFill>
            <a:srgbClr val="E1BF3D"/>
          </a:solidFill>
        </p:spPr>
        <p:txBody>
          <a:bodyPr wrap="square" anchor="b">
            <a:spAutoFit/>
          </a:bodyPr>
          <a:lstStyle/>
          <a:p>
            <a:pPr algn="ctr"/>
            <a:r>
              <a:rPr lang="en-US" sz="24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AFFORDABLE LOTS -- NO TIMEFRAME TO BUILD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Tidewater Plantation Resort ~ North Myrtle Beach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533" y="1719992"/>
            <a:ext cx="258417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146" y="3236948"/>
            <a:ext cx="1775926" cy="11793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6" y="976273"/>
            <a:ext cx="1370343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533" y="3236947"/>
            <a:ext cx="1755971" cy="117932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31" b="32272"/>
          <a:stretch/>
        </p:blipFill>
        <p:spPr>
          <a:xfrm>
            <a:off x="4009286" y="3236948"/>
            <a:ext cx="3763114" cy="117932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8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9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888" y="976273"/>
            <a:ext cx="1363208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605" y="976273"/>
            <a:ext cx="1360012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855" y="976273"/>
            <a:ext cx="1360008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71" y="976273"/>
            <a:ext cx="1360009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6" y="3236948"/>
            <a:ext cx="1775927" cy="11793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058" y="5771694"/>
            <a:ext cx="1775928" cy="11761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429" y="5771694"/>
            <a:ext cx="1770185" cy="117551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112" y="5771694"/>
            <a:ext cx="1770187" cy="117551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7" y="5771694"/>
            <a:ext cx="1775929" cy="11761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31" name="Rectangle 30"/>
          <p:cNvSpPr/>
          <p:nvPr/>
        </p:nvSpPr>
        <p:spPr>
          <a:xfrm>
            <a:off x="-8187" y="2143740"/>
            <a:ext cx="77726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latin typeface="Adobe Caslon Pro" panose="0205050205050A020403" pitchFamily="18" charset="0"/>
              </a:rPr>
              <a:t>Lots of Lots in upscale Tidewater Plantation Resort, from mid-50s to rare 3-lot package on golf course, to a full tee-to-green view of the second hole &amp; to the Cherry Grove marsh front, all with owners' private oceanfront Beach Cabana!</a:t>
            </a:r>
            <a:endParaRPr lang="en-US" sz="1100" i="1" dirty="0">
              <a:latin typeface="Adobe Caslon Pro" panose="0205050205050A020403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09286" y="4678486"/>
            <a:ext cx="37725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1600" dirty="0">
                <a:latin typeface="Adobe Caslon Pro" panose="0205050205050A020403" pitchFamily="18" charset="0"/>
              </a:rPr>
              <a:t>4905 Buck's Bluff Dr.</a:t>
            </a:r>
          </a:p>
          <a:p>
            <a:pPr algn="ctr"/>
            <a:r>
              <a:rPr lang="nn-NO" sz="1600" dirty="0">
                <a:latin typeface="Adobe Caslon Pro" panose="0205050205050A020403" pitchFamily="18" charset="0"/>
              </a:rPr>
              <a:t>MLS# 1803698</a:t>
            </a:r>
          </a:p>
          <a:p>
            <a:pPr algn="ctr"/>
            <a:r>
              <a:rPr lang="nn-NO" sz="1600" dirty="0">
                <a:latin typeface="Adobe Caslon Pro" panose="0205050205050A020403" pitchFamily="18" charset="0"/>
              </a:rPr>
              <a:t>$99,900</a:t>
            </a:r>
            <a:endParaRPr lang="en-US" sz="1600" dirty="0">
              <a:latin typeface="Adobe Caslon Pro" panose="0205050205050A020403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-8187" y="7210083"/>
            <a:ext cx="3786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1418 Lighthouse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1715977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$54,900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009287" y="7210083"/>
            <a:ext cx="37643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1420 Lighthouse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1617511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$99,900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80926" y="3155132"/>
            <a:ext cx="5810548" cy="4779848"/>
            <a:chOff x="1170823" y="3106056"/>
            <a:chExt cx="5810548" cy="580644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4076097" y="3106056"/>
              <a:ext cx="0" cy="5806440"/>
            </a:xfrm>
            <a:prstGeom prst="line">
              <a:avLst/>
            </a:prstGeom>
            <a:ln>
              <a:solidFill>
                <a:srgbClr val="053A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1170823" y="6009275"/>
              <a:ext cx="5810548" cy="3"/>
            </a:xfrm>
            <a:prstGeom prst="line">
              <a:avLst/>
            </a:prstGeom>
            <a:ln>
              <a:solidFill>
                <a:srgbClr val="053A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7E287FC0-CE6D-4CD1-B55E-4011DE88BA3A}"/>
              </a:ext>
            </a:extLst>
          </p:cNvPr>
          <p:cNvSpPr/>
          <p:nvPr/>
        </p:nvSpPr>
        <p:spPr>
          <a:xfrm>
            <a:off x="31901" y="8303293"/>
            <a:ext cx="777266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latin typeface="Adobe Caslon Pro" panose="0205050205050A020403" pitchFamily="18" charset="0"/>
              </a:rPr>
              <a:t>HEAR THE OCEAN! 817 </a:t>
            </a:r>
            <a:r>
              <a:rPr lang="en-US" sz="1400" i="1" dirty="0" err="1">
                <a:latin typeface="Adobe Caslon Pro" panose="0205050205050A020403" pitchFamily="18" charset="0"/>
              </a:rPr>
              <a:t>Morrall</a:t>
            </a:r>
            <a:r>
              <a:rPr lang="en-US" sz="1400" i="1" dirty="0">
                <a:latin typeface="Adobe Caslon Pro" panose="0205050205050A020403" pitchFamily="18" charset="0"/>
              </a:rPr>
              <a:t> at only $59,900 and others on </a:t>
            </a:r>
            <a:r>
              <a:rPr lang="en-US" sz="1400" i="1" dirty="0" err="1">
                <a:latin typeface="Adobe Caslon Pro" panose="0205050205050A020403" pitchFamily="18" charset="0"/>
              </a:rPr>
              <a:t>Morrall</a:t>
            </a:r>
            <a:r>
              <a:rPr lang="en-US" sz="1400" i="1" dirty="0">
                <a:latin typeface="Adobe Caslon Pro" panose="0205050205050A020403" pitchFamily="18" charset="0"/>
              </a:rPr>
              <a:t> and Bentley on a full third acre, lightly wooded, with golf course and private wetland views.  New listings all the time. Tour Tidewater lots with us for complete building information, including approved Tidewater builders.</a:t>
            </a:r>
            <a:endParaRPr lang="en-US" sz="1050" i="1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169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25</cp:revision>
  <dcterms:created xsi:type="dcterms:W3CDTF">2016-01-18T21:52:04Z</dcterms:created>
  <dcterms:modified xsi:type="dcterms:W3CDTF">2019-02-03T17:47:27Z</dcterms:modified>
</cp:coreProperties>
</file>