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6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6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6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2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6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8630A-5B43-4111-90FC-89949B848AA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3EC6-8130-4D5C-A7F5-20F0F94E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3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478"/>
          </a:xfrm>
          <a:solidFill>
            <a:srgbClr val="05528D"/>
          </a:solidFill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948" y="1448972"/>
            <a:ext cx="8750105" cy="5219114"/>
          </a:xfrm>
        </p:spPr>
        <p:txBody>
          <a:bodyPr>
            <a:normAutofit lnSpcReduction="10000"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Would you like to drive more referrals your way?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We prospect for business for our members, we promote our members, we help drive traffic to our members main websites and social media marketing.  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Sincerely,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True Blue Relocation Team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www.truebluerelocation.com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13" y="0"/>
            <a:ext cx="1216152" cy="1216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58"/>
            <a:ext cx="3770142" cy="9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2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46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Office Theme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A. Thomas Price</dc:creator>
  <cp:lastModifiedBy>A. Thomas Price</cp:lastModifiedBy>
  <cp:revision>3</cp:revision>
  <dcterms:created xsi:type="dcterms:W3CDTF">2017-12-13T16:05:37Z</dcterms:created>
  <dcterms:modified xsi:type="dcterms:W3CDTF">2017-12-13T16:20:20Z</dcterms:modified>
</cp:coreProperties>
</file>