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A3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2477" y="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401C6-57EF-4127-9037-842004BDBC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5486400" cy="3183467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7F97B6-6713-4E3B-8C21-B70282EA44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1440"/>
            </a:lvl1pPr>
            <a:lvl2pPr marL="274320" indent="0" algn="ctr">
              <a:buNone/>
              <a:defRPr sz="1200"/>
            </a:lvl2pPr>
            <a:lvl3pPr marL="548640" indent="0" algn="ctr">
              <a:buNone/>
              <a:defRPr sz="1080"/>
            </a:lvl3pPr>
            <a:lvl4pPr marL="822960" indent="0" algn="ctr">
              <a:buNone/>
              <a:defRPr sz="960"/>
            </a:lvl4pPr>
            <a:lvl5pPr marL="1097280" indent="0" algn="ctr">
              <a:buNone/>
              <a:defRPr sz="960"/>
            </a:lvl5pPr>
            <a:lvl6pPr marL="1371600" indent="0" algn="ctr">
              <a:buNone/>
              <a:defRPr sz="960"/>
            </a:lvl6pPr>
            <a:lvl7pPr marL="1645920" indent="0" algn="ctr">
              <a:buNone/>
              <a:defRPr sz="960"/>
            </a:lvl7pPr>
            <a:lvl8pPr marL="1920240" indent="0" algn="ctr">
              <a:buNone/>
              <a:defRPr sz="960"/>
            </a:lvl8pPr>
            <a:lvl9pPr marL="2194560" indent="0" algn="ctr">
              <a:buNone/>
              <a:defRPr sz="9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E1810-7F9A-47AB-8A99-4DC11A027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5F46-04C2-4E2E-9197-2F7187B1D116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40CF7-B8F9-49FC-99B3-A064FD36F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FDA37C-55F8-438E-A72D-E3031E417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FB5AD-50C9-4887-AB1D-6BF981EB3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865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8A66A-4C5A-4E7C-B17C-C1BCB6BA0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219278-4BB7-4FD8-86AC-7C9C772AFD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E52FCC-612D-4DF5-88FE-38A3835A9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5F46-04C2-4E2E-9197-2F7187B1D116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09A33-8AFD-4B5A-9D1F-57DFD3EF9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672201-C6E9-41BB-9090-ADAE03A8B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FB5AD-50C9-4887-AB1D-6BF981EB3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640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57CCC1-2F82-4C9E-A8AA-74FB783DA3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EFB680-6001-45D2-851B-6D287E0C4A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59676-E311-4A4F-8BE0-6726AC4F2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5F46-04C2-4E2E-9197-2F7187B1D116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34BB4F-7001-4447-8178-F248C5EF5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B678E-B92B-4D0A-A22D-066A432F7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FB5AD-50C9-4887-AB1D-6BF981EB3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665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92371-5521-4057-B6E4-6DF589CA7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CC9F9A-DE88-4F62-9FBA-7FDF254840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BB6207-8DEB-4FCD-8C0E-6E64F2408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5F46-04C2-4E2E-9197-2F7187B1D116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E6C3A-0D69-4C7E-8D44-CB0AA91A3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5E673-DC0D-4865-BC15-65A639E19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FB5AD-50C9-4887-AB1D-6BF981EB3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277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94E8B-2010-4A18-A6D3-9A2D11A47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110" y="2279652"/>
            <a:ext cx="6309360" cy="3803649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FF0669-0C7D-48F5-8991-5E3E2E5AF6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9110" y="6119285"/>
            <a:ext cx="6309360" cy="2000249"/>
          </a:xfrm>
        </p:spPr>
        <p:txBody>
          <a:bodyPr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2743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4864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3pPr>
            <a:lvl4pPr marL="8229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4pPr>
            <a:lvl5pPr marL="109728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5pPr>
            <a:lvl6pPr marL="137160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6pPr>
            <a:lvl7pPr marL="164592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7pPr>
            <a:lvl8pPr marL="192024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8pPr>
            <a:lvl9pPr marL="21945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AA6974-94FC-41AE-9B21-22D380A11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5F46-04C2-4E2E-9197-2F7187B1D116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50FFF3-909C-4D3D-AC27-D3C50E92A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2BD7A9-FAC9-465E-9393-678A391C9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FB5AD-50C9-4887-AB1D-6BF981EB3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39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05DF2-EAF9-4CF7-ABFC-F41432895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D9773-D7FF-44CA-980A-2B5A2818EC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038071-D126-4FDB-B047-5B6CDA2CC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E327D7-EB90-4794-8EAC-FA1842558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5F46-04C2-4E2E-9197-2F7187B1D116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4776B2-517D-483B-A973-AE12F4737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3166B7-D606-4204-9F60-4551728B9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FB5AD-50C9-4887-AB1D-6BF981EB3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930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9B208-36ED-40EE-A90B-344104849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486834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100176-CDFD-40C5-A26A-DA7D64D58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3873" y="2241551"/>
            <a:ext cx="3094672" cy="1098549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6BEEC2-C66E-4CA7-88BF-8B3A71ACE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873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F3C9A2-AA72-4A82-9B36-5927B295B5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6E5AB4-2D1A-4DC5-BF53-06FF2A03C9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A2295F-2BCB-409A-A780-422FCE51F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5F46-04C2-4E2E-9197-2F7187B1D116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C82FE6-9E73-478B-B778-43B9F4EDB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0530E7-3872-4DC7-9168-7AD73F512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FB5AD-50C9-4887-AB1D-6BF981EB3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053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903EC-1392-40A2-A16F-B0F557C2D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220D8A-674B-4723-A962-DDCBF0007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5F46-04C2-4E2E-9197-2F7187B1D116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048A65-965F-48BC-941F-F5D121F14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70A196-F347-4353-8AC3-C828911D8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FB5AD-50C9-4887-AB1D-6BF981EB3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45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703081-BAEA-41E0-AE52-70069D470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5F46-04C2-4E2E-9197-2F7187B1D116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717C0B-5D23-482E-AD95-A47D375E1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C76CD9-D134-47D9-B7DF-4629C91EF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FB5AD-50C9-4887-AB1D-6BF981EB3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939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3B0E3-32AD-4763-BF46-6E0626B3E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84899-18FB-46E7-B478-675F88735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>
              <a:defRPr sz="1920"/>
            </a:lvl1pPr>
            <a:lvl2pPr>
              <a:defRPr sz="1680"/>
            </a:lvl2pPr>
            <a:lvl3pPr>
              <a:defRPr sz="14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AA8BFF-B03E-44CA-A358-2B54E00F8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7FC826-ACC3-41D5-8ABA-87966AF72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5F46-04C2-4E2E-9197-2F7187B1D116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064089-C215-485E-93AA-081598F8E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6F74A-71D1-4118-B1AC-5356788B7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FB5AD-50C9-4887-AB1D-6BF981EB3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162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B23E7-036D-4F22-8B56-75FD77CC6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F0BBC1-74B4-4B5E-96AD-50A6923ED7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 marL="0" indent="0">
              <a:buNone/>
              <a:defRPr sz="1920"/>
            </a:lvl1pPr>
            <a:lvl2pPr marL="274320" indent="0">
              <a:buNone/>
              <a:defRPr sz="1680"/>
            </a:lvl2pPr>
            <a:lvl3pPr marL="548640" indent="0">
              <a:buNone/>
              <a:defRPr sz="1440"/>
            </a:lvl3pPr>
            <a:lvl4pPr marL="822960" indent="0">
              <a:buNone/>
              <a:defRPr sz="1200"/>
            </a:lvl4pPr>
            <a:lvl5pPr marL="1097280" indent="0">
              <a:buNone/>
              <a:defRPr sz="1200"/>
            </a:lvl5pPr>
            <a:lvl6pPr marL="1371600" indent="0">
              <a:buNone/>
              <a:defRPr sz="1200"/>
            </a:lvl6pPr>
            <a:lvl7pPr marL="1645920" indent="0">
              <a:buNone/>
              <a:defRPr sz="1200"/>
            </a:lvl7pPr>
            <a:lvl8pPr marL="1920240" indent="0">
              <a:buNone/>
              <a:defRPr sz="1200"/>
            </a:lvl8pPr>
            <a:lvl9pPr marL="2194560" indent="0">
              <a:buNone/>
              <a:defRPr sz="12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AC0E92-2092-45BF-97D3-98DC2A237A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5774B0-0BBF-4F8C-A7D0-1FFDC1F4F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5F46-04C2-4E2E-9197-2F7187B1D116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6EA56A-2B90-4276-AD3C-F4711E2F3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D2AE2F-CC61-462F-A27E-BC3CA877C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FB5AD-50C9-4887-AB1D-6BF981EB3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168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C0642D-A4DC-4847-B91F-48D26C6C1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486834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6AA5F6-1220-451D-957F-24675AEFC6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B82B9-181F-4A2D-87C4-2D7D354BB2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292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25F46-04C2-4E2E-9197-2F7187B1D116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B757A-A347-48AB-BF9D-EA770A94C6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160" y="8475134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876FC3-760E-4EB9-8F0A-460A74F835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6636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FB5AD-50C9-4887-AB1D-6BF981EB3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51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48640" rtl="0" eaLnBrk="1" latinLnBrk="0" hangingPunct="1">
        <a:lnSpc>
          <a:spcPct val="90000"/>
        </a:lnSpc>
        <a:spcBef>
          <a:spcPct val="0"/>
        </a:spcBef>
        <a:buNone/>
        <a:defRPr sz="2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54864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1945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6F73B593-4BE3-4976-8033-DD6CA9880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31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 descr="Shape&#10;&#10;Description automatically generated with medium confidence">
            <a:extLst>
              <a:ext uri="{FF2B5EF4-FFF2-40B4-BE49-F238E27FC236}">
                <a16:creationId xmlns:a16="http://schemas.microsoft.com/office/drawing/2014/main" id="{D50C22FC-EDFD-4030-B7BD-690E24170F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88105"/>
            <a:ext cx="5943600" cy="104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91979953-B175-416B-920A-360BD71BBB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468" y="1409518"/>
            <a:ext cx="6684264" cy="7509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Raleway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 Carolina Realty was started with 2 priorities- agent education, and a commitment to excellence. Our agents all share these two priorities to ensure our clients get the </a:t>
            </a:r>
            <a:r>
              <a:rPr kumimoji="0" lang="en-US" altLang="en-US" sz="1200" b="1" i="1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Raleway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absolute best care, skill, knowledge and attention to detail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Raleway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that are required to excel in today’s real estate transactions, and we are continuously up to date on how technology enhances our capabilities.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aleway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Raleway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are looking to add a few great agents to our team. We provide exactly what you need to succeed; top of the line technology, incredible commission splits, and relevant education for the ever-changing real estate agent, laws and industry.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Raleway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aleway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Benefits:</a:t>
            </a:r>
            <a:endParaRPr kumimoji="0" lang="en-US" altLang="en-US" sz="200" b="1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aleway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For experienced agents: 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aleway" pitchFamily="2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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DIRECT deposit of commissions same day*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aleway" pitchFamily="2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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FREE CE and training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aleway" pitchFamily="2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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Competitive commission splits, including 100% option for experienced agents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aleway" pitchFamily="2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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Facebook Group for team communication 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aleway" pitchFamily="2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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Experienced BIC that is active in our MLS/Association and community with excellent knowledge and experience.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aleway" pitchFamily="2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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Leading industry partners to help you succeed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aleway" pitchFamily="2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(attorneys, photographers, inspectors,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aleway" pitchFamily="2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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Transaction Coordinator available to help you scale your business. 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aleway" pitchFamily="2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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Simple document and workflow storage for compliance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aleway" pitchFamily="2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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Round Robin Lead generation provided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aleway" pitchFamily="2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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Lead generating IDX website with built in CRM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aleway" pitchFamily="2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QR Codes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aleway" pitchFamily="2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Your website, your leads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aleway" pitchFamily="2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Social media advertising at a click of a button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aleway" pitchFamily="2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Email Drip campaigns already set up for you, AND customizable 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aleway" pitchFamily="2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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Website, landing and squeeze pages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aleway" pitchFamily="2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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Recognition on the company website 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aleway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For New Agents (in addition to what we provide our experienced agents)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aleway" pitchFamily="2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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Flexible schedule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aleway" pitchFamily="2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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Customized in-house training to fit your needs and timetable as you transition into real estate.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aleway" pitchFamily="2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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Paid mentorship (if needed) at no additional cost!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aleway" pitchFamily="2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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Announcement on social media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aleway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aleway" pitchFamily="2" charset="0"/>
            </a:endParaRPr>
          </a:p>
          <a:p>
            <a:pPr algn="ctr"/>
            <a:r>
              <a:rPr lang="en-US" altLang="en-US" sz="1200" dirty="0">
                <a:latin typeface="Raleway" pitchFamily="2" charset="0"/>
              </a:rPr>
              <a:t>If you are ready to explore your potential, </a:t>
            </a:r>
            <a:r>
              <a:rPr lang="en-US" altLang="en-US" sz="1200" dirty="0">
                <a:solidFill>
                  <a:srgbClr val="4D4D4D"/>
                </a:solidFill>
                <a:latin typeface="Raleway" pitchFamily="2" charset="0"/>
              </a:rPr>
              <a:t>s</a:t>
            </a:r>
            <a:r>
              <a:rPr lang="en-US" sz="1200" b="0" i="0" dirty="0">
                <a:solidFill>
                  <a:srgbClr val="4D4D4D"/>
                </a:solidFill>
                <a:effectLst/>
                <a:latin typeface="Raleway" pitchFamily="2" charset="0"/>
              </a:rPr>
              <a:t>et up your confidential meeting at</a:t>
            </a:r>
            <a:endParaRPr lang="en-US" altLang="en-US" sz="1200" dirty="0">
              <a:latin typeface="Raleway" pitchFamily="2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32A3BE"/>
                </a:solidFill>
                <a:effectLst/>
                <a:latin typeface="Raleway" pitchFamily="2" charset="0"/>
              </a:rPr>
              <a:t>Info@truecarolinarealty.com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32A3BE"/>
                </a:solidFill>
                <a:effectLst/>
                <a:latin typeface="Raleway" pitchFamily="2" charset="0"/>
              </a:rPr>
              <a:t>843.834.1241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27F831-CC63-4427-BDE6-7FB286C36246}"/>
              </a:ext>
            </a:extLst>
          </p:cNvPr>
          <p:cNvSpPr/>
          <p:nvPr/>
        </p:nvSpPr>
        <p:spPr>
          <a:xfrm>
            <a:off x="137160" y="163830"/>
            <a:ext cx="7040880" cy="8816340"/>
          </a:xfrm>
          <a:prstGeom prst="rect">
            <a:avLst/>
          </a:prstGeom>
          <a:noFill/>
          <a:ln w="63500" cmpd="thickThin">
            <a:solidFill>
              <a:srgbClr val="32A3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628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315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Courier New</vt:lpstr>
      <vt:lpstr>Raleway</vt:lpstr>
      <vt:lpstr>Symbol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3</cp:revision>
  <dcterms:created xsi:type="dcterms:W3CDTF">2022-04-04T10:10:23Z</dcterms:created>
  <dcterms:modified xsi:type="dcterms:W3CDTF">2022-04-04T17:31:07Z</dcterms:modified>
</cp:coreProperties>
</file>