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28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7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67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4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4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0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9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3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1" y="304800"/>
            <a:ext cx="655319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Tupelo Agent Open House Tour</a:t>
            </a:r>
          </a:p>
          <a:p>
            <a:pPr algn="ctr"/>
            <a:r>
              <a:rPr lang="en-US" sz="2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Thursday, April 26 · Noon-2pm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1" y="8305800"/>
            <a:ext cx="6553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must stop at ALL Homes and Have Your Business Card Stamped to win . . .</a:t>
            </a:r>
          </a:p>
          <a:p>
            <a:pPr algn="ctr"/>
            <a:r>
              <a:rPr lang="en-US" sz="1400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look forward to seeing you on Thursday at these beautiful Tupelo Homes.</a:t>
            </a: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7760" y="5260383"/>
            <a:ext cx="1828800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495736" y="6631394"/>
            <a:ext cx="2212848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3917 </a:t>
            </a:r>
            <a:r>
              <a:rPr lang="en-US" sz="1050" b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Percheron</a:t>
            </a:r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Drive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$439,000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en-US" sz="1050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/3 Baths/2500 SF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Sharyn Nichols/Nichols Team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843-345-6934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4" b="5233"/>
          <a:stretch/>
        </p:blipFill>
        <p:spPr bwMode="auto">
          <a:xfrm>
            <a:off x="2514600" y="5257800"/>
            <a:ext cx="1828800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2322512" y="6631394"/>
            <a:ext cx="22129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1307 Paint Horse Court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$479,000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3Bdrms/2 Baths/2487 SF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A Beall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Carroll Realty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843-469-2909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582" y="5260383"/>
            <a:ext cx="1826260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49224" y="6631394"/>
            <a:ext cx="22129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3840 Hanoverian Drive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$509,900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4Bdrms/3.5 Baths/3704 SF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Beth Bird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ERA Wilder Realty Inc.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843-327-8315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" y="1320180"/>
            <a:ext cx="6553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Progressive Lunch · $150 Gift Card Raffle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9288" y="3446383"/>
            <a:ext cx="2212848" cy="1346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2036 Welsh Pony Drive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$450,000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3Bdrms/2 Baths/2464 SF</a:t>
            </a:r>
            <a:endParaRPr lang="en-US" sz="110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Shaffer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843-408-6821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312" y="2031727"/>
            <a:ext cx="1828800" cy="122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7"/>
          <a:stretch/>
        </p:blipFill>
        <p:spPr bwMode="auto">
          <a:xfrm>
            <a:off x="4687760" y="2031727"/>
            <a:ext cx="1828800" cy="122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495672" y="3446383"/>
            <a:ext cx="2212976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1436 Oldenburg Drive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$400,000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4Bdrms/3 Baths/2095 SF</a:t>
            </a:r>
          </a:p>
          <a:p>
            <a:pPr algn="ctr"/>
            <a:endParaRPr lang="en-US" sz="11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Ashley Donovan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 Horton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843-901-4936</a:t>
            </a:r>
            <a:endParaRPr lang="en-US" sz="105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22576" y="3446383"/>
            <a:ext cx="2212848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1401 Oldenburg Drive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$435,000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4Bdrms/2.5 Baths/2510 SF</a:t>
            </a:r>
          </a:p>
          <a:p>
            <a:pPr algn="ctr"/>
            <a:endParaRPr lang="en-US" sz="11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 Lipps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843-810-8398</a:t>
            </a:r>
            <a:endParaRPr lang="en-US" sz="105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7"/>
          <a:stretch/>
        </p:blipFill>
        <p:spPr bwMode="auto">
          <a:xfrm>
            <a:off x="2514600" y="2031727"/>
            <a:ext cx="1828800" cy="122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308</TotalTime>
  <Words>180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Tahoma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2018-04-22T21:28:23Z</dcterms:modified>
</cp:coreProperties>
</file>