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28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7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67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4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4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0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9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3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3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A86463A-3646-4CD5-A313-8CF0F7E15D8C}"/>
              </a:ext>
            </a:extLst>
          </p:cNvPr>
          <p:cNvSpPr/>
          <p:nvPr/>
        </p:nvSpPr>
        <p:spPr>
          <a:xfrm>
            <a:off x="990600" y="4876800"/>
            <a:ext cx="48768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1" y="304800"/>
            <a:ext cx="6553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Tupelo Open Houses Tomorrow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 - Saturday, June 30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- 1-3pm</a:t>
            </a:r>
          </a:p>
        </p:txBody>
      </p:sp>
      <p:pic>
        <p:nvPicPr>
          <p:cNvPr id="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88229" y="6175527"/>
            <a:ext cx="1627861" cy="122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495736" y="7546538"/>
            <a:ext cx="2212848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1449 Oldenburg Drive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$399,000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en-US" sz="105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Bdrms</a:t>
            </a:r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/3 Baths/1,985sf</a:t>
            </a:r>
          </a:p>
          <a:p>
            <a:pPr algn="ctr"/>
            <a:endParaRPr lang="en-US" sz="1050" i="1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Greg Day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Brand Name Real Estate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843-367-6368</a:t>
            </a:r>
            <a:endParaRPr lang="en-US" sz="1000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15069" y="6172944"/>
            <a:ext cx="1627861" cy="122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2322512" y="7546538"/>
            <a:ext cx="2212976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1024 Banker Court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$443,500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lang="en-US" sz="105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Bdrms</a:t>
            </a:r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/3 Baths/2,632sf</a:t>
            </a:r>
          </a:p>
          <a:p>
            <a:pPr algn="ctr"/>
            <a:endParaRPr lang="en-US" sz="1050" i="1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Shaw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Weichert Palmetto Coast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256-322-1583</a:t>
            </a:r>
            <a:endParaRPr lang="en-US" sz="1000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9383" y="6175527"/>
            <a:ext cx="1392657" cy="122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49224" y="7546538"/>
            <a:ext cx="2212976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2052 Welsh Pony Drive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$489,000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lang="en-US" sz="105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Bdrms</a:t>
            </a:r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/3 Baths/2,648sf</a:t>
            </a:r>
          </a:p>
          <a:p>
            <a:pPr algn="ctr"/>
            <a:endParaRPr lang="en-US" sz="1050" i="1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Susan Bryant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AgentOwned Preferred Group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843-224-0804</a:t>
            </a:r>
            <a:endParaRPr lang="en-US" sz="1000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" y="1143000"/>
            <a:ext cx="655319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Around the Corner: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Costco just weeks away from opening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40,000 sq. ft. public library taking shape, spring 2019 completion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Lowe's Open</a:t>
            </a:r>
          </a:p>
          <a:p>
            <a:pPr algn="ctr"/>
            <a:endParaRPr lang="en-US" sz="1100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b="1" i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wait for New Construction?!?!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3.5 miles from the corner of Highways 17 &amp; 41... Same distance from that corner up Highway 41 to Park West, </a:t>
            </a:r>
            <a:r>
              <a:rPr lang="en-US" sz="1100" dirty="0" err="1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RiverTowne</a:t>
            </a:r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Planters Point and Dunes West!</a:t>
            </a:r>
          </a:p>
          <a:p>
            <a:pPr algn="ctr"/>
            <a:r>
              <a:rPr lang="en-US" sz="11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So, why wait in traffic when you could be home enjoying this beautiful home!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9288" y="4361527"/>
            <a:ext cx="2212848" cy="13465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2036 Welsh Pony Drive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$447,900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en-US" sz="11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Bdrms</a:t>
            </a:r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/2 Baths/2,464sf</a:t>
            </a:r>
            <a:endParaRPr lang="en-US" sz="1100" i="1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100" i="1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Shaffer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843-408-6821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312" y="2947718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7760" y="2975150"/>
            <a:ext cx="1828800" cy="116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495672" y="4361527"/>
            <a:ext cx="2212976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1304 Belgian Draft Drive</a:t>
            </a:r>
            <a:br>
              <a:rPr lang="en-US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$445,000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en-US" sz="11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Bdrms</a:t>
            </a:r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/2.5 Baths/2,663sf</a:t>
            </a:r>
          </a:p>
          <a:p>
            <a:pPr algn="ctr"/>
            <a:endParaRPr lang="en-US" sz="1100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Lisa Martin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Century 21 Properties Plus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843-633-3289</a:t>
            </a:r>
            <a:endParaRPr lang="en-US" sz="1000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22576" y="4361527"/>
            <a:ext cx="2212848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3820 Hanoverian Drive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$390,000</a:t>
            </a:r>
          </a:p>
          <a:p>
            <a:pPr algn="ctr"/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en-US" sz="11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Bdrms</a:t>
            </a:r>
            <a:r>
              <a:rPr lang="en-US" sz="110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/2 Baths/1,780sf</a:t>
            </a:r>
          </a:p>
          <a:p>
            <a:pPr algn="ctr"/>
            <a:endParaRPr lang="en-US" sz="1100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Carey Nikonchuk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105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Brennaman</a:t>
            </a:r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Group</a:t>
            </a:r>
          </a:p>
          <a:p>
            <a:pPr algn="ctr"/>
            <a:r>
              <a:rPr lang="en-US" sz="1050" dirty="0">
                <a:solidFill>
                  <a:schemeClr val="accent6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843-276-1701</a:t>
            </a:r>
            <a:endParaRPr lang="en-US" sz="1000" dirty="0">
              <a:solidFill>
                <a:schemeClr val="accent6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4600" y="2947718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2228401-0A06-45F9-9612-72556A76747D}"/>
              </a:ext>
            </a:extLst>
          </p:cNvPr>
          <p:cNvSpPr/>
          <p:nvPr/>
        </p:nvSpPr>
        <p:spPr>
          <a:xfrm rot="19334590">
            <a:off x="218312" y="1378061"/>
            <a:ext cx="12371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Bring your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CA7846-CAB8-4B62-866E-33224F9BC4B7}"/>
              </a:ext>
            </a:extLst>
          </p:cNvPr>
          <p:cNvSpPr/>
          <p:nvPr/>
        </p:nvSpPr>
        <p:spPr>
          <a:xfrm rot="2282168">
            <a:off x="5400047" y="1378061"/>
            <a:ext cx="12371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Bring your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buyers</a:t>
            </a:r>
          </a:p>
        </p:txBody>
      </p: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334</TotalTime>
  <Words>207</Words>
  <Application>Microsoft Office PowerPoint</Application>
  <PresentationFormat>On-screen Show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Corbel</vt:lpstr>
      <vt:lpstr>Tahoma</vt:lpstr>
      <vt:lpstr>Basis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2018-06-29T17:48:47Z</dcterms:modified>
</cp:coreProperties>
</file>