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15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1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1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5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9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9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6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2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6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2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1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1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94702B-FB1C-45F2-8704-213EB728EF93}"/>
              </a:ext>
            </a:extLst>
          </p:cNvPr>
          <p:cNvSpPr/>
          <p:nvPr/>
        </p:nvSpPr>
        <p:spPr>
          <a:xfrm>
            <a:off x="0" y="0"/>
            <a:ext cx="7772400" cy="9884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5958" y="3996749"/>
            <a:ext cx="67204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rebuchet MS" panose="020B0603020202020204" pitchFamily="34" charset="0"/>
                <a:cs typeface="Segoe UI" panose="020B0502040204020203" pitchFamily="34" charset="0"/>
              </a:rPr>
              <a:t>Turnkey investment opportunity with tenants in place.  Premium 4BR, 2.5BA end unit townhome with loft built in 2007 AND on a pond lot.   This unit is in great condition and is perfect for a first time investor or anyone looking to expand their investment portfolio.  Very low HOA fee handles lawn care, annual power washing and more.  </a:t>
            </a:r>
          </a:p>
          <a:p>
            <a:pPr algn="ctr"/>
            <a:r>
              <a:rPr lang="en-US" sz="1400" b="1" dirty="0">
                <a:latin typeface="Trebuchet MS" panose="020B0603020202020204" pitchFamily="34" charset="0"/>
                <a:cs typeface="Segoe UI" panose="020B0502040204020203" pitchFamily="34" charset="0"/>
              </a:rPr>
              <a:t>Excellent commuting location in University Park, N. Charleston minutes to I-26, Trident Medical, Charleston Southern University, Wanamaker Park, Northwoods Mall, etc.  If you are working with investors then you know how hard it is to find a nearly 7% cap rate.  Asking $193k.  Off market - call me for details.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26429" y="78749"/>
            <a:ext cx="6519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Off Market Investment Opportunity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6.94% Cap Rate | $193k</a:t>
            </a:r>
            <a:endParaRPr lang="en-US" sz="2000" b="1" i="1" dirty="0">
              <a:solidFill>
                <a:schemeClr val="bg1"/>
              </a:solidFill>
              <a:latin typeface="Trebuchet MS" panose="020B0603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3920" y="8795488"/>
            <a:ext cx="77724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Quicksand" panose="02000503000000000000" pitchFamily="2" charset="0"/>
                <a:cs typeface="Segoe UI" panose="020B0502040204020203" pitchFamily="34" charset="0"/>
              </a:rPr>
              <a:t>Bonnie Sitsis</a:t>
            </a:r>
          </a:p>
          <a:p>
            <a:pPr algn="ctr"/>
            <a:r>
              <a:rPr lang="pt-BR" sz="1400" dirty="0">
                <a:latin typeface="Quicksand" panose="02000503000000000000" pitchFamily="2" charset="0"/>
                <a:cs typeface="Segoe UI" panose="020B0502040204020203" pitchFamily="34" charset="0"/>
              </a:rPr>
              <a:t>C (843) 973-0062</a:t>
            </a:r>
          </a:p>
          <a:p>
            <a:pPr algn="ctr"/>
            <a:r>
              <a:rPr lang="en-US" sz="1400" dirty="0">
                <a:latin typeface="Quicksand" panose="02000503000000000000" pitchFamily="2" charset="0"/>
              </a:rPr>
              <a:t>bonnie.sitsis@gmail.com</a:t>
            </a:r>
          </a:p>
        </p:txBody>
      </p:sp>
      <p:sp>
        <p:nvSpPr>
          <p:cNvPr id="7" name="Rectangle 6"/>
          <p:cNvSpPr/>
          <p:nvPr/>
        </p:nvSpPr>
        <p:spPr>
          <a:xfrm>
            <a:off x="7233920" y="9631284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Quicksand" panose="02000503000000000000" pitchFamily="2" charset="0"/>
                <a:cs typeface="Segoe UI" panose="020B0502040204020203" pitchFamily="34" charset="0"/>
              </a:rPr>
              <a:t>AgentOwned Preferred Group | 1400-G Palm Blvd. | Isle Of Palms, SC 29451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085077"/>
            <a:ext cx="3886200" cy="281508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340101"/>
            <a:ext cx="3886200" cy="25908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B67603-3854-4875-B251-3415DED107BE}"/>
              </a:ext>
            </a:extLst>
          </p:cNvPr>
          <p:cNvSpPr/>
          <p:nvPr/>
        </p:nvSpPr>
        <p:spPr>
          <a:xfrm>
            <a:off x="-6922076" y="9809435"/>
            <a:ext cx="731291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</a:rPr>
              <a:t>AgentOwned Preferred Group | 1400-G Palm Blvd. | Isle Of Palms, SC 29451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1D3F0C-E5B8-42D4-8BAE-8D07D80F2FDD}"/>
              </a:ext>
            </a:extLst>
          </p:cNvPr>
          <p:cNvSpPr/>
          <p:nvPr/>
        </p:nvSpPr>
        <p:spPr>
          <a:xfrm>
            <a:off x="228600" y="9295877"/>
            <a:ext cx="731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Bonnie </a:t>
            </a:r>
            <a:r>
              <a:rPr lang="en-US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Sitsis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(843) 973-0062 | bonnie.sitsis@gmail.com</a:t>
            </a:r>
            <a:endParaRPr lang="en-US" sz="1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589168-4381-4021-A9E2-8F0FE3761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6" y="9383020"/>
            <a:ext cx="896470" cy="410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26F66F-2959-411B-854B-49D2896E49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43" y="9219159"/>
            <a:ext cx="551260" cy="738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B415E2-8EA5-4994-972C-D98C42025BB3}"/>
              </a:ext>
            </a:extLst>
          </p:cNvPr>
          <p:cNvSpPr/>
          <p:nvPr/>
        </p:nvSpPr>
        <p:spPr>
          <a:xfrm>
            <a:off x="315780" y="127569"/>
            <a:ext cx="7140840" cy="8939190"/>
          </a:xfrm>
          <a:prstGeom prst="rect">
            <a:avLst/>
          </a:prstGeom>
          <a:noFill/>
          <a:ln w="38100" cmpd="tri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</TotalTime>
  <Words>195</Words>
  <Application>Microsoft Office PowerPoint</Application>
  <PresentationFormat>Custom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Quicksand</vt:lpstr>
      <vt:lpstr>Segoe UI</vt:lpstr>
      <vt:lpstr>Trebuchet MS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9</cp:revision>
  <dcterms:created xsi:type="dcterms:W3CDTF">2017-07-11T13:56:54Z</dcterms:created>
  <dcterms:modified xsi:type="dcterms:W3CDTF">2018-11-15T21:46:53Z</dcterms:modified>
</cp:coreProperties>
</file>