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883" autoAdjust="0"/>
  </p:normalViewPr>
  <p:slideViewPr>
    <p:cSldViewPr>
      <p:cViewPr>
        <p:scale>
          <a:sx n="100" d="100"/>
          <a:sy n="100" d="100"/>
        </p:scale>
        <p:origin x="-1548" y="-1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mailto:sandy.siegling@gmail.com" TargetMode="External"/><Relationship Id="rId7" Type="http://schemas.openxmlformats.org/officeDocument/2006/relationships/hyperlink" Target="mailto:woodwardcm@hot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mailto:craig.jamison@carolinaone.co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"/>
            <a:ext cx="7772400" cy="1182975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Victoria Pointe Open Houses</a:t>
            </a:r>
            <a:b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Sunday, March 8</a:t>
            </a:r>
            <a:r>
              <a:rPr lang="en-US" sz="2000" b="1" i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 from 1-4p</a:t>
            </a:r>
            <a:b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Refreshments Provided … V</a:t>
            </a:r>
            <a:r>
              <a:rPr lang="en-US" sz="1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isit each home to enter a drawing</a:t>
            </a:r>
            <a:endParaRPr lang="en-US" sz="1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1249179"/>
            <a:ext cx="7772400" cy="2133602"/>
            <a:chOff x="0" y="1054893"/>
            <a:chExt cx="7772400" cy="213360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98" y="1054893"/>
              <a:ext cx="3205989" cy="213360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8" name="Rectangle 7"/>
            <p:cNvSpPr/>
            <p:nvPr/>
          </p:nvSpPr>
          <p:spPr>
            <a:xfrm>
              <a:off x="0" y="1182976"/>
              <a:ext cx="7772400" cy="187743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4002 </a:t>
              </a:r>
              <a:r>
                <a:rPr lang="en-US" b="1" dirty="0" err="1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Chadford</a:t>
              </a:r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Park Drive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MLS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# 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14030560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Offered at $209,900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Listed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by Sandra </a:t>
              </a:r>
              <a:r>
                <a:rPr lang="en-US" sz="1600" dirty="0" err="1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Siegling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843-343-1119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hlinkClick r:id="rId3"/>
                </a:rPr>
                <a:t>sandy.siegling@gmail.com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ERA Wilder 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Realty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-2057400" y="154007"/>
            <a:ext cx="188413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28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3448986"/>
            <a:ext cx="7772400" cy="2133602"/>
            <a:chOff x="0" y="3446088"/>
            <a:chExt cx="7772400" cy="2133602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64"/>
            <a:stretch/>
          </p:blipFill>
          <p:spPr>
            <a:xfrm>
              <a:off x="4492242" y="3446088"/>
              <a:ext cx="3209544" cy="2133602"/>
            </a:xfrm>
            <a:prstGeom prst="rect">
              <a:avLst/>
            </a:prstGeom>
            <a:ln w="12700" cap="sq">
              <a:noFill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6" name="Rectangle 25"/>
            <p:cNvSpPr/>
            <p:nvPr/>
          </p:nvSpPr>
          <p:spPr>
            <a:xfrm>
              <a:off x="0" y="3543393"/>
              <a:ext cx="7772400" cy="193899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1049 Victoria Pointe </a:t>
              </a: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Lane</a:t>
              </a:r>
            </a:p>
            <a:p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MLS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#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15004206</a:t>
              </a:r>
              <a:endParaRPr lang="en-US" sz="16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Offered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at $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220,000</a:t>
              </a:r>
            </a:p>
            <a:p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Listed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by Craig Jamison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843-810-6969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hlinkClick r:id="rId5"/>
                </a:rPr>
                <a:t>craig.jamison@carolinaone.com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Carolina One Real Estate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7848600"/>
            <a:ext cx="7772400" cy="2133602"/>
            <a:chOff x="0" y="8050753"/>
            <a:chExt cx="7772400" cy="2133602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01" b="5863"/>
            <a:stretch/>
          </p:blipFill>
          <p:spPr>
            <a:xfrm>
              <a:off x="4492242" y="8050753"/>
              <a:ext cx="3209544" cy="2133602"/>
            </a:xfrm>
            <a:prstGeom prst="rect">
              <a:avLst/>
            </a:prstGeom>
            <a:ln w="12700" cap="sq">
              <a:noFill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" name="Rectangle 26"/>
            <p:cNvSpPr/>
            <p:nvPr/>
          </p:nvSpPr>
          <p:spPr>
            <a:xfrm>
              <a:off x="0" y="8178836"/>
              <a:ext cx="7772400" cy="187743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7009 Kingsley </a:t>
              </a: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Vale</a:t>
              </a:r>
            </a:p>
            <a:p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MLS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# 15005169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Offered at $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249,900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Listed by </a:t>
              </a:r>
              <a:r>
                <a:rPr lang="en-US" sz="1600" dirty="0" err="1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Celisa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Woodward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843-991-5536</a:t>
              </a: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hlinkClick r:id="rId7"/>
                </a:rPr>
                <a:t>woodwardcm@hotmail.com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Keller Williams Realty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0" y="5648793"/>
            <a:ext cx="7772400" cy="2133602"/>
            <a:chOff x="0" y="5712114"/>
            <a:chExt cx="7772400" cy="2133602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64"/>
            <a:stretch/>
          </p:blipFill>
          <p:spPr>
            <a:xfrm>
              <a:off x="76198" y="5712114"/>
              <a:ext cx="3209544" cy="2133602"/>
            </a:xfrm>
            <a:prstGeom prst="rect">
              <a:avLst/>
            </a:prstGeom>
            <a:ln w="12700" cap="sq">
              <a:noFill/>
              <a:miter lim="800000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8" name="Rectangle 27"/>
            <p:cNvSpPr/>
            <p:nvPr/>
          </p:nvSpPr>
          <p:spPr>
            <a:xfrm>
              <a:off x="0" y="5809419"/>
              <a:ext cx="7772400" cy="193899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en-U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1045 Victoria </a:t>
              </a: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Pointe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MLS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# 15003859</a:t>
              </a: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Offered at $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264,900</a:t>
              </a: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Listed 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by </a:t>
              </a:r>
              <a:r>
                <a:rPr lang="en-US" sz="1600" dirty="0" err="1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Celisa</a:t>
              </a:r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 </a:t>
              </a:r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Woodward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 smtClean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843-991-5536</a:t>
              </a: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hlinkClick r:id="rId7"/>
                </a:rPr>
                <a:t>woodwardcm@hotmail.com</a:t>
              </a:r>
              <a:endPara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  <a:p>
              <a:pPr algn="r"/>
              <a:r>
                <a:rPr lang="en-US" sz="1600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</a:rPr>
                <a:t>Keller Williams Realty</a:t>
              </a:r>
              <a:endParaRPr lang="en-US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86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Victoria Pointe Open Houses Sunday, March 8th, from 1-4p Refreshments Provided … Visit each home to enter a drawing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22</cp:revision>
  <dcterms:created xsi:type="dcterms:W3CDTF">2006-08-16T00:00:00Z</dcterms:created>
  <dcterms:modified xsi:type="dcterms:W3CDTF">2015-03-03T14:17:09Z</dcterms:modified>
</cp:coreProperties>
</file>