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2100" y="-1578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1"/>
            <a:ext cx="7315200" cy="3444799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4" y="1706346"/>
            <a:ext cx="3474720" cy="195125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02" y="3657600"/>
            <a:ext cx="3484744" cy="2286000"/>
          </a:xfrm>
        </p:spPr>
        <p:txBody>
          <a:bodyPr anchor="ctr">
            <a:noAutofit/>
          </a:bodyPr>
          <a:lstStyle/>
          <a:p>
            <a:r>
              <a:rPr lang="en-US" sz="2000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rebuchet MS" panose="020B0603020202020204" pitchFamily="34" charset="0"/>
              </a:rPr>
              <a:t>5046 Victory Pointe Court </a:t>
            </a:r>
          </a:p>
          <a:p>
            <a:endParaRPr lang="en-US" sz="125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r>
              <a:rPr lang="en-US" sz="1250" dirty="0">
                <a:solidFill>
                  <a:schemeClr val="tx2"/>
                </a:solidFill>
                <a:latin typeface="Trebuchet MS" panose="020B0603020202020204" pitchFamily="34" charset="0"/>
              </a:rPr>
              <a:t>List price:  $850,000</a:t>
            </a:r>
          </a:p>
          <a:p>
            <a:r>
              <a:rPr lang="en-US" sz="1250" dirty="0">
                <a:solidFill>
                  <a:schemeClr val="tx2"/>
                </a:solidFill>
                <a:latin typeface="Trebuchet MS" panose="020B0603020202020204" pitchFamily="34" charset="0"/>
              </a:rPr>
              <a:t>3712 </a:t>
            </a:r>
            <a:r>
              <a:rPr lang="en-US" sz="1250" dirty="0" err="1">
                <a:solidFill>
                  <a:schemeClr val="tx2"/>
                </a:solidFill>
                <a:latin typeface="Trebuchet MS" panose="020B0603020202020204" pitchFamily="34" charset="0"/>
              </a:rPr>
              <a:t>Sq</a:t>
            </a:r>
            <a:r>
              <a:rPr lang="en-US" sz="1250" dirty="0">
                <a:solidFill>
                  <a:schemeClr val="tx2"/>
                </a:solidFill>
                <a:latin typeface="Trebuchet MS" panose="020B0603020202020204" pitchFamily="34" charset="0"/>
              </a:rPr>
              <a:t> ft on Golf Course  (3 Holes!)</a:t>
            </a:r>
          </a:p>
          <a:p>
            <a:r>
              <a:rPr lang="en-US" sz="1250" dirty="0">
                <a:solidFill>
                  <a:schemeClr val="tx2"/>
                </a:solidFill>
                <a:latin typeface="Trebuchet MS" panose="020B0603020202020204" pitchFamily="34" charset="0"/>
              </a:rPr>
              <a:t>4 Bedrooms with 3.5 Baths</a:t>
            </a:r>
          </a:p>
          <a:p>
            <a:r>
              <a:rPr lang="en-US" sz="1250" dirty="0">
                <a:solidFill>
                  <a:schemeClr val="tx2"/>
                </a:solidFill>
                <a:latin typeface="Trebuchet MS" panose="020B0603020202020204" pitchFamily="34" charset="0"/>
              </a:rPr>
              <a:t>Just Renovated in Jan 2019!!  (New floors, New kitchen, Added a Full Bath!)</a:t>
            </a:r>
            <a:endParaRPr lang="en-US" sz="1250" b="1" dirty="0">
              <a:solidFill>
                <a:schemeClr val="tx2"/>
              </a:solidFill>
              <a:latin typeface="Rage Italic" panose="030705020405070703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8353147"/>
            <a:ext cx="3467117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Trebuchet MS" panose="020B0603020202020204" pitchFamily="34" charset="0"/>
              </a:rPr>
              <a:t>Wendy Arnsdorff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843-364-8619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wendy.arnsdorff@carolinaone.com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Carolina One Real Estate :: Mt. Pleasant North Office :: 2713 N Highway 17 :: Mt. Pleasant, SC 29466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ncognitoMeridies" panose="00000400000000000000" pitchFamily="2" charset="0"/>
              </a:rPr>
              <a:t>Broker Open House Thursday 10:30-1:00</a:t>
            </a:r>
          </a:p>
          <a:p>
            <a:pPr algn="ctr"/>
            <a:r>
              <a:rPr lang="en-US" sz="18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ncognitoMeridies" panose="00000400000000000000" pitchFamily="2" charset="0"/>
              </a:rPr>
              <a:t>2 Fabulous Homes in Private Gated Victory Pointe at Charleston National</a:t>
            </a:r>
          </a:p>
          <a:p>
            <a:pPr algn="ctr"/>
            <a:r>
              <a:rPr lang="en-US" sz="18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ncognitoMeridies" panose="00000400000000000000" pitchFamily="2" charset="0"/>
              </a:rPr>
              <a:t>Light lunch, Snacks, and Mimosas Provided</a:t>
            </a:r>
          </a:p>
          <a:p>
            <a:pPr algn="ctr"/>
            <a:r>
              <a:rPr lang="en-US" sz="18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ncognitoMeridies" panose="00000400000000000000" pitchFamily="2" charset="0"/>
              </a:rPr>
              <a:t>Visit both homes to be eligible for $50 Visa Gift Card drawing!</a:t>
            </a:r>
          </a:p>
          <a:p>
            <a:pPr algn="ctr"/>
            <a:r>
              <a:rPr lang="en-US" sz="1800" b="1" i="1" dirty="0">
                <a:ln w="3175">
                  <a:noFill/>
                </a:ln>
                <a:highlight>
                  <a:srgbClr val="FFFF00"/>
                </a:highlight>
                <a:latin typeface="IncognitoMeridies" panose="00000400000000000000" pitchFamily="2" charset="0"/>
              </a:rPr>
              <a:t>Victory Pointe Gate Code: #1212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56" y="9144000"/>
            <a:ext cx="1000889" cy="68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114800" y="3046631"/>
            <a:ext cx="3484744" cy="1495251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cap="none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5046 Victory Pointe Court</a:t>
            </a:r>
            <a:br>
              <a:rPr lang="en-US" sz="2800" cap="none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cap="none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Charleston National :: Mt Pleasant :: MLS# 18019763 :: $830,000</a:t>
            </a:r>
            <a:endParaRPr lang="en-US" sz="1200" cap="none" dirty="0">
              <a:ln w="317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7011245" y="-574544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7343250" y="-236409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Construction</a:t>
            </a:r>
          </a:p>
        </p:txBody>
      </p:sp>
      <p:pic>
        <p:nvPicPr>
          <p:cNvPr id="9" name="Picture 2" descr="http://photos.flexmls.com/chs/201410281947281984660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1043" y="8243482"/>
            <a:ext cx="1043673" cy="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086"/>
            <a:ext cx="3474720" cy="2318998"/>
          </a:xfrm>
          <a:prstGeom prst="rect">
            <a:avLst/>
          </a:prstGeom>
          <a:ln>
            <a:noFill/>
          </a:ln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37C61E05-351C-4150-B017-90CC441AB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" b="14551"/>
          <a:stretch/>
        </p:blipFill>
        <p:spPr bwMode="auto">
          <a:xfrm>
            <a:off x="3840480" y="1706346"/>
            <a:ext cx="3474720" cy="195125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C50FB6-7950-463B-ADDA-8993E50D78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/>
          <a:stretch/>
        </p:blipFill>
        <p:spPr>
          <a:xfrm>
            <a:off x="3840480" y="5847086"/>
            <a:ext cx="3474720" cy="2318999"/>
          </a:xfrm>
          <a:prstGeom prst="rect">
            <a:avLst/>
          </a:prstGeom>
          <a:ln>
            <a:noFill/>
          </a:ln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9BBECF89-F904-4D52-94C0-C125A076F8C1}"/>
              </a:ext>
            </a:extLst>
          </p:cNvPr>
          <p:cNvSpPr txBox="1">
            <a:spLocks/>
          </p:cNvSpPr>
          <p:nvPr/>
        </p:nvSpPr>
        <p:spPr>
          <a:xfrm>
            <a:off x="3749039" y="3657600"/>
            <a:ext cx="3566160" cy="2286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rebuchet MS" panose="020B0603020202020204" pitchFamily="34" charset="0"/>
              </a:rPr>
              <a:t>1418 Victory Pointe Dr</a:t>
            </a:r>
          </a:p>
          <a:p>
            <a:pPr defTabSz="914400"/>
            <a:endParaRPr lang="en-US" sz="125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defTabSz="914400"/>
            <a:r>
              <a:rPr lang="en-US" sz="1250" dirty="0">
                <a:solidFill>
                  <a:schemeClr val="tx2"/>
                </a:solidFill>
                <a:latin typeface="Trebuchet MS" panose="020B0603020202020204" pitchFamily="34" charset="0"/>
              </a:rPr>
              <a:t>List price: $1,250,000</a:t>
            </a:r>
          </a:p>
          <a:p>
            <a:pPr defTabSz="914400"/>
            <a:r>
              <a:rPr lang="en-US" sz="1250" dirty="0">
                <a:solidFill>
                  <a:schemeClr val="tx2"/>
                </a:solidFill>
                <a:latin typeface="Trebuchet MS" panose="020B0603020202020204" pitchFamily="34" charset="0"/>
              </a:rPr>
              <a:t>4200 </a:t>
            </a:r>
            <a:r>
              <a:rPr lang="en-US" sz="1250" dirty="0" err="1">
                <a:solidFill>
                  <a:schemeClr val="tx2"/>
                </a:solidFill>
                <a:latin typeface="Trebuchet MS" panose="020B0603020202020204" pitchFamily="34" charset="0"/>
              </a:rPr>
              <a:t>sq</a:t>
            </a:r>
            <a:r>
              <a:rPr lang="en-US" sz="1250" dirty="0">
                <a:solidFill>
                  <a:schemeClr val="tx2"/>
                </a:solidFill>
                <a:latin typeface="Trebuchet MS" panose="020B0603020202020204" pitchFamily="34" charset="0"/>
              </a:rPr>
              <a:t> ft on deep tidal water on the Copahee Sound in Mt Pleasant with dock</a:t>
            </a:r>
          </a:p>
          <a:p>
            <a:pPr defTabSz="914400"/>
            <a:r>
              <a:rPr lang="en-US" sz="1250" dirty="0">
                <a:solidFill>
                  <a:schemeClr val="tx2"/>
                </a:solidFill>
                <a:latin typeface="Trebuchet MS" panose="020B0603020202020204" pitchFamily="34" charset="0"/>
              </a:rPr>
              <a:t>4/5 beds with 4.5 baths</a:t>
            </a:r>
          </a:p>
          <a:p>
            <a:pPr defTabSz="914400"/>
            <a:r>
              <a:rPr lang="en-US" sz="1250" dirty="0">
                <a:solidFill>
                  <a:schemeClr val="tx2"/>
                </a:solidFill>
                <a:latin typeface="Trebuchet MS" panose="020B0603020202020204" pitchFamily="34" charset="0"/>
              </a:rPr>
              <a:t>Totally renovated in 2014</a:t>
            </a:r>
            <a:endParaRPr lang="en-US" sz="1250" b="1" dirty="0">
              <a:solidFill>
                <a:schemeClr val="tx2"/>
              </a:solidFill>
              <a:latin typeface="Rage Italic" panose="030705020405070703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C6DCDC-5B10-4558-928B-40F4B6EA6617}"/>
              </a:ext>
            </a:extLst>
          </p:cNvPr>
          <p:cNvSpPr/>
          <p:nvPr/>
        </p:nvSpPr>
        <p:spPr>
          <a:xfrm>
            <a:off x="3828268" y="8295220"/>
            <a:ext cx="347839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Trebuchet MS" panose="020B0603020202020204" pitchFamily="34" charset="0"/>
              </a:rPr>
              <a:t>Jonnie Furmanchik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843-270-4452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jonnie.furmanchik@carolinaone.com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354</TotalTime>
  <Words>169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IncognitoMeridies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5046 Victory Pointe Court Charleston National :: Mt Pleasant :: MLS# 18019763 :: $830,000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70</cp:revision>
  <dcterms:created xsi:type="dcterms:W3CDTF">2006-08-16T00:00:00Z</dcterms:created>
  <dcterms:modified xsi:type="dcterms:W3CDTF">2019-02-14T13:03:24Z</dcterms:modified>
</cp:coreProperties>
</file>