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36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8AE6D9E-3EE7-46E1-BB0D-A2CE3F3F57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B011D41-B1BE-482F-BDC6-092111AD8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28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6D9E-3EE7-46E1-BB0D-A2CE3F3F57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D41-B1BE-482F-BDC6-092111AD8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7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6D9E-3EE7-46E1-BB0D-A2CE3F3F57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D41-B1BE-482F-BDC6-092111AD8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916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6D9E-3EE7-46E1-BB0D-A2CE3F3F57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D41-B1BE-482F-BDC6-092111AD8E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935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6D9E-3EE7-46E1-BB0D-A2CE3F3F57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D41-B1BE-482F-BDC6-092111AD8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9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6D9E-3EE7-46E1-BB0D-A2CE3F3F57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D41-B1BE-482F-BDC6-092111AD8E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9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6D9E-3EE7-46E1-BB0D-A2CE3F3F57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D41-B1BE-482F-BDC6-092111AD8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01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6D9E-3EE7-46E1-BB0D-A2CE3F3F57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D41-B1BE-482F-BDC6-092111AD8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072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6D9E-3EE7-46E1-BB0D-A2CE3F3F57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D41-B1BE-482F-BDC6-092111AD8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3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6D9E-3EE7-46E1-BB0D-A2CE3F3F57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D41-B1BE-482F-BDC6-092111AD8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9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6D9E-3EE7-46E1-BB0D-A2CE3F3F57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D41-B1BE-482F-BDC6-092111AD8E5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42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6D9E-3EE7-46E1-BB0D-A2CE3F3F57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D41-B1BE-482F-BDC6-092111AD8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6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6D9E-3EE7-46E1-BB0D-A2CE3F3F57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D41-B1BE-482F-BDC6-092111AD8E5C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01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6D9E-3EE7-46E1-BB0D-A2CE3F3F57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D41-B1BE-482F-BDC6-092111AD8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80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6D9E-3EE7-46E1-BB0D-A2CE3F3F57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D41-B1BE-482F-BDC6-092111AD8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2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6D9E-3EE7-46E1-BB0D-A2CE3F3F57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D41-B1BE-482F-BDC6-092111AD8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73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6D9E-3EE7-46E1-BB0D-A2CE3F3F57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D41-B1BE-482F-BDC6-092111AD8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2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AE6D9E-3EE7-46E1-BB0D-A2CE3F3F5783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011D41-B1BE-482F-BDC6-092111AD8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2954" y="1533379"/>
            <a:ext cx="5838092" cy="1941342"/>
          </a:xfrm>
        </p:spPr>
        <p:txBody>
          <a:bodyPr anchor="ctr"/>
          <a:lstStyle/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Please join us for music, food, and drinks to celebrate The New Village Park Subdivision</a:t>
            </a:r>
            <a:b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b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129 Bratton Circle Mt Pleasant, SC 29464</a:t>
            </a:r>
            <a:b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b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Wednesday July 26, 2017 ~ 6-8pm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2954" y="3474721"/>
            <a:ext cx="5838092" cy="1871002"/>
          </a:xfrm>
        </p:spPr>
        <p:txBody>
          <a:bodyPr>
            <a:noAutofit/>
          </a:bodyPr>
          <a:lstStyle/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construction urban living in the green of high demand Old Mt Pleasant ~ These stunning tree top homes are nestled in the middle of this vibrant community ~ Turn left to the sea, turn right for opera and art ~ Bike to Sullivan’s Island, walk to the grocery, coffee shop, restaurants, and more ~ Amazing 10' Ceilings, Beautiful 5" hardwood floors throughout, Custom ship lap, designer lighting, and a gourmet kitchen are just some of the amazing finishes ~</a:t>
            </a:r>
          </a:p>
          <a:p>
            <a:r>
              <a:rPr lang="en-US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RSVP (Yes only)</a:t>
            </a:r>
            <a:br>
              <a:rPr lang="en-US" sz="1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Susan Aviles:  843-697-2383 Text / Call</a:t>
            </a:r>
            <a:b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Darlene Tanenbaum : 843-817-9700 Text / Call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910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Edwardian Script ITC" panose="030303020407070D0804" pitchFamily="66" charset="0"/>
              </a:rPr>
              <a:t>You’re Invited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3629" y="6361058"/>
            <a:ext cx="555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Directions: Take Coleman Avenue to Chuck Dawley Blvd, take the first right onto </a:t>
            </a:r>
            <a:r>
              <a:rPr lang="en-US" sz="1200" i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Schirmer</a:t>
            </a:r>
            <a:r>
              <a:rPr lang="en-US" sz="120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Ave. Village Park will be on your right. Turn right onto Bratton Circle.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3" y="79992"/>
            <a:ext cx="1714011" cy="11538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06" y="88371"/>
            <a:ext cx="1714011" cy="11371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3" y="5611663"/>
            <a:ext cx="1714011" cy="11426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06" y="5611663"/>
            <a:ext cx="1714011" cy="11426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595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21</TotalTime>
  <Words>147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Ebrima</vt:lpstr>
      <vt:lpstr>Edwardian Script ITC</vt:lpstr>
      <vt:lpstr>Garamond</vt:lpstr>
      <vt:lpstr>Organic</vt:lpstr>
      <vt:lpstr>Please join us for music, food, and drinks to celebrate The New Village Park Subdivision  129 Bratton Circle Mt Pleasant, SC 29464  Wednesday July 26, 2017 ~ 6-8pm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join us for music, food, and drinks to celebrate The New Village Park Subdivision  129 Bratton Circle Mt Pleasant, SC 29464  Wednesday July 26, 2017 ~ 6-8pm</dc:title>
  <dc:creator>A. Thomas Price</dc:creator>
  <cp:lastModifiedBy>A. Thomas Price</cp:lastModifiedBy>
  <cp:revision>3</cp:revision>
  <dcterms:created xsi:type="dcterms:W3CDTF">2017-07-05T17:33:13Z</dcterms:created>
  <dcterms:modified xsi:type="dcterms:W3CDTF">2017-07-06T11:44:29Z</dcterms:modified>
</cp:coreProperties>
</file>