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122" y="237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2" y="8458200"/>
            <a:ext cx="7772400" cy="162165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22" y="0"/>
            <a:ext cx="7772400" cy="838200"/>
          </a:xfrm>
        </p:spPr>
        <p:txBody>
          <a:bodyPr anchor="t">
            <a:noAutofit/>
          </a:bodyPr>
          <a:lstStyle/>
          <a:p>
            <a:r>
              <a:rPr lang="en-US" sz="5400" i="1" dirty="0">
                <a:effectLst>
                  <a:innerShdw blurRad="114300">
                    <a:schemeClr val="bg2">
                      <a:lumMod val="75000"/>
                    </a:schemeClr>
                  </a:innerShdw>
                </a:effectLst>
                <a:latin typeface="Adobe Caslon Pro" pitchFamily="18" charset="0"/>
              </a:rPr>
              <a:t>Village Park</a:t>
            </a:r>
            <a:endParaRPr lang="en-US" sz="3200" i="1" dirty="0">
              <a:latin typeface="Adobe Caslo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3754"/>
            <a:ext cx="7766957" cy="3568067"/>
          </a:xfrm>
        </p:spPr>
        <p:txBody>
          <a:bodyPr anchor="ctr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nly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1.5 miles to Shem Creek and 2.5 miles to Sullivan's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Island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Off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Coleman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Blvd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behind Harris Teeter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Three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bedroom 3 bath units ranging from 1796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sqft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 up to 2243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sqft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Options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and upgrades available</a:t>
            </a:r>
          </a:p>
          <a:p>
            <a:pPr>
              <a:lnSpc>
                <a:spcPct val="200000"/>
              </a:lnSpc>
            </a:pP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For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floor plans and additional pricing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Adobe Devanagari" pitchFamily="18" charset="0"/>
                <a:cs typeface="Adobe Devanagari" pitchFamily="18" charset="0"/>
              </a:rPr>
              <a:t>contact:</a:t>
            </a:r>
            <a:endParaRPr lang="en-US" sz="2000" i="1" dirty="0">
              <a:solidFill>
                <a:schemeClr val="bg2">
                  <a:lumMod val="25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57" y="8945954"/>
            <a:ext cx="2590800" cy="6450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-38100" y="8591352"/>
            <a:ext cx="3886200" cy="135421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 b="1" dirty="0">
                <a:latin typeface="Adobe Caslon Pro" pitchFamily="18" charset="0"/>
              </a:rPr>
              <a:t>Edmund Major</a:t>
            </a:r>
          </a:p>
          <a:p>
            <a:endParaRPr lang="en-US" sz="1600" dirty="0" smtClean="0">
              <a:latin typeface="Adobe Caslon Pro" pitchFamily="18" charset="0"/>
            </a:endParaRPr>
          </a:p>
          <a:p>
            <a:r>
              <a:rPr lang="en-US" sz="1600" dirty="0" smtClean="0">
                <a:latin typeface="Adobe Caslon Pro" pitchFamily="18" charset="0"/>
              </a:rPr>
              <a:t>843-343-6666 C</a:t>
            </a:r>
            <a:r>
              <a:rPr lang="en-US" sz="1600" dirty="0">
                <a:latin typeface="Adobe Caslon Pro" pitchFamily="18" charset="0"/>
              </a:rPr>
              <a:t/>
            </a:r>
            <a:br>
              <a:rPr lang="en-US" sz="1600" dirty="0">
                <a:latin typeface="Adobe Caslon Pro" pitchFamily="18" charset="0"/>
              </a:rPr>
            </a:br>
            <a:r>
              <a:rPr lang="en-US" sz="1600" dirty="0" smtClean="0">
                <a:latin typeface="Adobe Caslon Pro" pitchFamily="18" charset="0"/>
              </a:rPr>
              <a:t>edmund@flywaysc.com</a:t>
            </a:r>
          </a:p>
          <a:p>
            <a:r>
              <a:rPr lang="en-US" sz="1600" dirty="0" smtClean="0">
                <a:latin typeface="Adobe Caslon Pro" pitchFamily="18" charset="0"/>
              </a:rPr>
              <a:t>www.flywaysc.com </a:t>
            </a:r>
            <a:endParaRPr lang="en-US" sz="1600" dirty="0">
              <a:latin typeface="Adobe Caslon Pr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1600" y="8606741"/>
            <a:ext cx="3886200" cy="132343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/>
            <a:r>
              <a:rPr lang="en-US" sz="1600" dirty="0">
                <a:latin typeface="Adobe Caslon Pro" pitchFamily="18" charset="0"/>
              </a:rPr>
              <a:t>Flyway Real Estate, LLC</a:t>
            </a:r>
          </a:p>
          <a:p>
            <a:pPr algn="r"/>
            <a:r>
              <a:rPr lang="en-US" sz="1600" dirty="0">
                <a:latin typeface="Adobe Caslon Pro" pitchFamily="18" charset="0"/>
              </a:rPr>
              <a:t>1630 Meeting </a:t>
            </a:r>
            <a:r>
              <a:rPr lang="en-US" sz="1600" dirty="0" smtClean="0">
                <a:latin typeface="Adobe Caslon Pro" pitchFamily="18" charset="0"/>
              </a:rPr>
              <a:t>St.</a:t>
            </a:r>
            <a:br>
              <a:rPr lang="en-US" sz="1600" dirty="0" smtClean="0">
                <a:latin typeface="Adobe Caslon Pro" pitchFamily="18" charset="0"/>
              </a:rPr>
            </a:br>
            <a:r>
              <a:rPr lang="en-US" sz="1600" dirty="0" err="1" smtClean="0">
                <a:latin typeface="Adobe Caslon Pro" pitchFamily="18" charset="0"/>
              </a:rPr>
              <a:t>Bldg</a:t>
            </a:r>
            <a:r>
              <a:rPr lang="en-US" sz="1600" dirty="0" smtClean="0">
                <a:latin typeface="Adobe Caslon Pro" pitchFamily="18" charset="0"/>
              </a:rPr>
              <a:t> 1</a:t>
            </a:r>
          </a:p>
          <a:p>
            <a:pPr algn="r"/>
            <a:r>
              <a:rPr lang="en-US" sz="1600" dirty="0" err="1" smtClean="0">
                <a:latin typeface="Adobe Caslon Pro" pitchFamily="18" charset="0"/>
              </a:rPr>
              <a:t>Ste</a:t>
            </a:r>
            <a:r>
              <a:rPr lang="en-US" sz="1600" dirty="0" smtClean="0">
                <a:latin typeface="Adobe Caslon Pro" pitchFamily="18" charset="0"/>
              </a:rPr>
              <a:t> 302</a:t>
            </a:r>
          </a:p>
          <a:p>
            <a:pPr algn="r"/>
            <a:r>
              <a:rPr lang="en-US" sz="1600" dirty="0" smtClean="0">
                <a:latin typeface="Adobe Caslon Pro" pitchFamily="18" charset="0"/>
              </a:rPr>
              <a:t>Charleston</a:t>
            </a:r>
            <a:r>
              <a:rPr lang="en-US" sz="1600" dirty="0">
                <a:latin typeface="Adobe Caslon Pro" pitchFamily="18" charset="0"/>
              </a:rPr>
              <a:t>, SC </a:t>
            </a:r>
            <a:r>
              <a:rPr lang="en-US" sz="1600" dirty="0" smtClean="0">
                <a:latin typeface="Adobe Caslon Pro" pitchFamily="18" charset="0"/>
              </a:rPr>
              <a:t>29405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b="2456"/>
          <a:stretch/>
        </p:blipFill>
        <p:spPr>
          <a:xfrm>
            <a:off x="76200" y="2484047"/>
            <a:ext cx="3767328" cy="2529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26" y="1040792"/>
            <a:ext cx="7765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A </a:t>
            </a:r>
            <a:r>
              <a:rPr lang="en-US" sz="2800" b="1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Community </a:t>
            </a:r>
            <a:r>
              <a:rPr lang="en-US" sz="2800" b="1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in the Heart </a:t>
            </a:r>
            <a:r>
              <a:rPr lang="en-US" sz="2800" b="1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of Mount Pleasant</a:t>
            </a:r>
            <a:br>
              <a:rPr lang="en-US" sz="2800" b="1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</a:br>
            <a:r>
              <a:rPr lang="en-US" sz="2800" b="1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with </a:t>
            </a:r>
            <a:r>
              <a:rPr lang="en-US" sz="2800" b="1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prices starting in the low 500s</a:t>
            </a:r>
            <a:endParaRPr lang="en-US" sz="1800" b="1" dirty="0">
              <a:ln w="317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8001000" y="7867527"/>
            <a:ext cx="7772400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dobe Caslon Pro" pitchFamily="18" charset="0"/>
              </a:rPr>
              <a:t>Visit www.1609poinsettaroad.com for more info and photos</a:t>
            </a:r>
            <a:endParaRPr lang="en-US" sz="18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2484047"/>
            <a:ext cx="3766863" cy="2529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460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73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Village Park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Open House Lunch to be served · 10/23/14 11-1:30</dc:title>
  <dc:creator>CVH360</dc:creator>
  <cp:lastModifiedBy>atp1313@gmail.com</cp:lastModifiedBy>
  <cp:revision>14</cp:revision>
  <dcterms:created xsi:type="dcterms:W3CDTF">2006-08-16T00:00:00Z</dcterms:created>
  <dcterms:modified xsi:type="dcterms:W3CDTF">2015-04-29T20:55:29Z</dcterms:modified>
</cp:coreProperties>
</file>