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220" y="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tiff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2"/>
            <a:ext cx="7772400" cy="52196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2" y="8458200"/>
            <a:ext cx="7772400" cy="162165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081" y="5221951"/>
            <a:ext cx="5489543" cy="3086573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O</a:t>
            </a:r>
            <a:r>
              <a:rPr lang="en-US" sz="20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nly 2.5 </a:t>
            </a:r>
            <a:r>
              <a:rPr lang="en-US" sz="20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miles to Sullivan's </a:t>
            </a:r>
            <a:r>
              <a:rPr lang="en-US" sz="20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Island</a:t>
            </a:r>
            <a:br>
              <a:rPr lang="en-US" sz="20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</a:br>
            <a:endParaRPr lang="en-US" sz="2000" dirty="0" smtClean="0">
              <a:solidFill>
                <a:srgbClr val="003300"/>
              </a:solidFill>
              <a:latin typeface="Palatino Linotype" panose="02040502050505030304" pitchFamily="18" charset="0"/>
              <a:cs typeface="Adobe Devanagari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Located behind </a:t>
            </a:r>
            <a:r>
              <a:rPr lang="en-US" sz="20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Sea </a:t>
            </a:r>
            <a:r>
              <a:rPr lang="en-US" sz="20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Island Shopping </a:t>
            </a:r>
            <a:r>
              <a:rPr lang="en-US" sz="20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Center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3300"/>
              </a:solidFill>
              <a:latin typeface="Palatino Linotype" panose="02040502050505030304" pitchFamily="18" charset="0"/>
              <a:cs typeface="Adobe Devanagari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For floor plans </a:t>
            </a:r>
            <a:r>
              <a:rPr lang="en-US" sz="20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and additional </a:t>
            </a:r>
            <a:r>
              <a:rPr lang="en-US" sz="200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information </a:t>
            </a:r>
            <a:r>
              <a:rPr lang="en-US" sz="200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/>
            </a:r>
            <a:br>
              <a:rPr lang="en-US" sz="200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</a:br>
            <a:r>
              <a:rPr lang="en-US" sz="200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/>
            </a:r>
            <a:br>
              <a:rPr lang="en-US" sz="200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</a:br>
            <a:r>
              <a:rPr lang="en-US" sz="2800" b="1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www.villageparksc.com </a:t>
            </a:r>
            <a:endParaRPr lang="en-US" sz="2800" b="1" dirty="0">
              <a:solidFill>
                <a:srgbClr val="003300"/>
              </a:solidFill>
              <a:latin typeface="Palatino Linotype" panose="02040502050505030304" pitchFamily="18" charset="0"/>
              <a:cs typeface="Adobe Devanagari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50" y="8945954"/>
            <a:ext cx="2303614" cy="64501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-38100" y="8591352"/>
            <a:ext cx="3886200" cy="135421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 b="1" dirty="0">
                <a:latin typeface="Palatino Linotype" panose="02040502050505030304" pitchFamily="18" charset="0"/>
              </a:rPr>
              <a:t>Edmund Major</a:t>
            </a:r>
          </a:p>
          <a:p>
            <a:endParaRPr lang="en-US" sz="1600" dirty="0" smtClean="0">
              <a:latin typeface="Palatino Linotype" panose="02040502050505030304" pitchFamily="18" charset="0"/>
            </a:endParaRPr>
          </a:p>
          <a:p>
            <a:r>
              <a:rPr lang="en-US" sz="1600" dirty="0" smtClean="0">
                <a:latin typeface="Palatino Linotype" panose="02040502050505030304" pitchFamily="18" charset="0"/>
              </a:rPr>
              <a:t>843-343-6666 C</a:t>
            </a:r>
            <a:r>
              <a:rPr lang="en-US" sz="1600" dirty="0">
                <a:latin typeface="Palatino Linotype" panose="02040502050505030304" pitchFamily="18" charset="0"/>
              </a:rPr>
              <a:t/>
            </a:r>
            <a:br>
              <a:rPr lang="en-US" sz="1600" dirty="0">
                <a:latin typeface="Palatino Linotype" panose="02040502050505030304" pitchFamily="18" charset="0"/>
              </a:rPr>
            </a:br>
            <a:r>
              <a:rPr lang="en-US" sz="1600" dirty="0" smtClean="0">
                <a:latin typeface="Palatino Linotype" panose="02040502050505030304" pitchFamily="18" charset="0"/>
              </a:rPr>
              <a:t>edmund@flywaysc.com</a:t>
            </a:r>
          </a:p>
          <a:p>
            <a:r>
              <a:rPr lang="en-US" sz="1600" dirty="0" smtClean="0">
                <a:latin typeface="Palatino Linotype" panose="02040502050505030304" pitchFamily="18" charset="0"/>
              </a:rPr>
              <a:t>www.flywaysc.com 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1600" y="8606741"/>
            <a:ext cx="3886200" cy="132343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/>
            <a:r>
              <a:rPr lang="en-US" sz="1600" dirty="0">
                <a:latin typeface="Palatino Linotype" panose="02040502050505030304" pitchFamily="18" charset="0"/>
              </a:rPr>
              <a:t>Flyway Real Estate, LLC</a:t>
            </a:r>
          </a:p>
          <a:p>
            <a:pPr algn="r"/>
            <a:r>
              <a:rPr lang="en-US" sz="1600" dirty="0">
                <a:latin typeface="Palatino Linotype" panose="02040502050505030304" pitchFamily="18" charset="0"/>
              </a:rPr>
              <a:t>1630 Meeting </a:t>
            </a:r>
            <a:r>
              <a:rPr lang="en-US" sz="1600" dirty="0" smtClean="0">
                <a:latin typeface="Palatino Linotype" panose="02040502050505030304" pitchFamily="18" charset="0"/>
              </a:rPr>
              <a:t>St.</a:t>
            </a:r>
            <a:br>
              <a:rPr lang="en-US" sz="1600" dirty="0" smtClean="0">
                <a:latin typeface="Palatino Linotype" panose="02040502050505030304" pitchFamily="18" charset="0"/>
              </a:rPr>
            </a:br>
            <a:r>
              <a:rPr lang="en-US" sz="1600" dirty="0" err="1" smtClean="0">
                <a:latin typeface="Palatino Linotype" panose="02040502050505030304" pitchFamily="18" charset="0"/>
              </a:rPr>
              <a:t>Bldg</a:t>
            </a:r>
            <a:r>
              <a:rPr lang="en-US" sz="1600" dirty="0" smtClean="0">
                <a:latin typeface="Palatino Linotype" panose="02040502050505030304" pitchFamily="18" charset="0"/>
              </a:rPr>
              <a:t> 1</a:t>
            </a:r>
          </a:p>
          <a:p>
            <a:pPr algn="r"/>
            <a:r>
              <a:rPr lang="en-US" sz="1600" dirty="0" err="1" smtClean="0">
                <a:latin typeface="Palatino Linotype" panose="02040502050505030304" pitchFamily="18" charset="0"/>
              </a:rPr>
              <a:t>Ste</a:t>
            </a:r>
            <a:r>
              <a:rPr lang="en-US" sz="1600" dirty="0" smtClean="0">
                <a:latin typeface="Palatino Linotype" panose="02040502050505030304" pitchFamily="18" charset="0"/>
              </a:rPr>
              <a:t> 302</a:t>
            </a:r>
          </a:p>
          <a:p>
            <a:pPr algn="r"/>
            <a:r>
              <a:rPr lang="en-US" sz="1600" dirty="0" smtClean="0">
                <a:latin typeface="Palatino Linotype" panose="02040502050505030304" pitchFamily="18" charset="0"/>
              </a:rPr>
              <a:t>Charleston</a:t>
            </a:r>
            <a:r>
              <a:rPr lang="en-US" sz="1600" dirty="0">
                <a:latin typeface="Palatino Linotype" panose="02040502050505030304" pitchFamily="18" charset="0"/>
              </a:rPr>
              <a:t>, SC </a:t>
            </a:r>
            <a:r>
              <a:rPr lang="en-US" sz="1600" dirty="0" smtClean="0">
                <a:latin typeface="Palatino Linotype" panose="02040502050505030304" pitchFamily="18" charset="0"/>
              </a:rPr>
              <a:t>29405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" b="2456"/>
          <a:stretch/>
        </p:blipFill>
        <p:spPr>
          <a:xfrm>
            <a:off x="5786009" y="-7279"/>
            <a:ext cx="1986391" cy="133383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348" y="4426803"/>
            <a:ext cx="776570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A Community of 16 </a:t>
            </a:r>
            <a:r>
              <a:rPr lang="en-US" sz="2400" b="1" dirty="0" smtClean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Homes</a:t>
            </a:r>
            <a:br>
              <a:rPr lang="en-US" sz="2400" b="1" dirty="0" smtClean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</a:br>
            <a:r>
              <a:rPr lang="en-US" sz="2400" b="1" dirty="0" smtClean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Located in </a:t>
            </a:r>
            <a:r>
              <a:rPr lang="en-US" sz="2400" b="1" dirty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the Heart Of Mount </a:t>
            </a:r>
            <a:r>
              <a:rPr lang="en-US" sz="2400" b="1" dirty="0" smtClean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Pleasant</a:t>
            </a:r>
            <a:endParaRPr lang="en-US" sz="1600" b="1" dirty="0">
              <a:ln w="3175">
                <a:noFill/>
              </a:ln>
              <a:solidFill>
                <a:srgbClr val="0033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562"/>
            <a:ext cx="3305175" cy="704850"/>
          </a:xfrm>
          <a:prstGeom prst="rect">
            <a:avLst/>
          </a:prstGeom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-3272" r="4256" b="3272"/>
          <a:stretch/>
        </p:blipFill>
        <p:spPr>
          <a:xfrm>
            <a:off x="165136" y="5785238"/>
            <a:ext cx="819753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-244" r="4255" b="244"/>
          <a:stretch/>
        </p:blipFill>
        <p:spPr>
          <a:xfrm>
            <a:off x="110661" y="6693676"/>
            <a:ext cx="928703" cy="914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" y="7602114"/>
            <a:ext cx="1074420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r="7058"/>
          <a:stretch/>
        </p:blipFill>
        <p:spPr>
          <a:xfrm>
            <a:off x="6740206" y="4876800"/>
            <a:ext cx="972273" cy="914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815" r="3071" b="-815"/>
          <a:stretch/>
        </p:blipFill>
        <p:spPr>
          <a:xfrm>
            <a:off x="6732497" y="5785238"/>
            <a:ext cx="987690" cy="914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32" y="6693676"/>
            <a:ext cx="1088020" cy="914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r="4035"/>
          <a:stretch/>
        </p:blipFill>
        <p:spPr>
          <a:xfrm>
            <a:off x="6740206" y="7602114"/>
            <a:ext cx="972273" cy="914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 r="10410"/>
          <a:stretch/>
        </p:blipFill>
        <p:spPr>
          <a:xfrm>
            <a:off x="123600" y="4876800"/>
            <a:ext cx="9028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24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Devanagari</vt:lpstr>
      <vt:lpstr>Arial</vt:lpstr>
      <vt:lpstr>Calibri</vt:lpstr>
      <vt:lpstr>Palatino Linotype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 Open House Lunch to be served · 10/23/14 11-1:30</dc:title>
  <dc:creator>CVH360</dc:creator>
  <cp:lastModifiedBy>A. Thomas</cp:lastModifiedBy>
  <cp:revision>23</cp:revision>
  <dcterms:created xsi:type="dcterms:W3CDTF">2006-08-16T00:00:00Z</dcterms:created>
  <dcterms:modified xsi:type="dcterms:W3CDTF">2015-09-02T14:26:37Z</dcterms:modified>
</cp:coreProperties>
</file>