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8" y="3719170"/>
            <a:ext cx="3374136" cy="22494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940" y="16489"/>
            <a:ext cx="7782339" cy="969496"/>
          </a:xfrm>
        </p:spPr>
        <p:txBody>
          <a:bodyPr>
            <a:noAutofit/>
          </a:bodyPr>
          <a:lstStyle/>
          <a:p>
            <a:r>
              <a:rPr lang="en-US" sz="28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Three Fabulous Mount Pleasant Listings</a:t>
            </a:r>
            <a:br>
              <a:rPr lang="en-US" sz="28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8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Move-in Ready!</a:t>
            </a:r>
            <a:endParaRPr lang="en-US" sz="18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73" y="5206594"/>
            <a:ext cx="1143000" cy="762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050" y="5206594"/>
            <a:ext cx="1143000" cy="762000"/>
          </a:xfrm>
          <a:prstGeom prst="rect">
            <a:avLst/>
          </a:prstGeom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3733536" y="1084522"/>
            <a:ext cx="3905513" cy="1469454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1340 Center Lake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700" i="1" dirty="0">
                <a:latin typeface="Georgia" panose="02040502050405020303" pitchFamily="18" charset="0"/>
              </a:rPr>
              <a:t>Center Lake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MLS# 18007302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$499,900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741789" y="3724601"/>
            <a:ext cx="3905514" cy="1479357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60 Vincent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700" i="1" dirty="0" err="1">
                <a:latin typeface="Georgia" panose="02040502050405020303" pitchFamily="18" charset="0"/>
              </a:rPr>
              <a:t>Brookgreen</a:t>
            </a:r>
            <a:r>
              <a:rPr lang="en-US" sz="1700" i="1" dirty="0">
                <a:latin typeface="Georgia" panose="02040502050405020303" pitchFamily="18" charset="0"/>
              </a:rPr>
              <a:t> Meadows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MLS# 18007300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$489,900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8" y="1079091"/>
            <a:ext cx="3370182" cy="22467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13ABF8F-5D90-419B-BB6F-333565F8057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112" y="5206594"/>
            <a:ext cx="1143000" cy="76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794" y="2563879"/>
            <a:ext cx="1143000" cy="76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537" y="2563879"/>
            <a:ext cx="1143000" cy="762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050" y="2563880"/>
            <a:ext cx="1143000" cy="76199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8C4B8AC-897E-46F4-A50F-22681201DC9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44" y="6361885"/>
            <a:ext cx="3374136" cy="224942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317989D-6BD8-4497-A8FC-D76550845EB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219" y="7849309"/>
            <a:ext cx="1143000" cy="762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4401F1A-E9EF-47EE-B74E-91DAF4372A3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097" y="7849309"/>
            <a:ext cx="1146951" cy="762000"/>
          </a:xfrm>
          <a:prstGeom prst="rect">
            <a:avLst/>
          </a:prstGeom>
        </p:spPr>
      </p:pic>
      <p:sp>
        <p:nvSpPr>
          <p:cNvPr id="28" name="Title 1">
            <a:extLst>
              <a:ext uri="{FF2B5EF4-FFF2-40B4-BE49-F238E27FC236}">
                <a16:creationId xmlns:a16="http://schemas.microsoft.com/office/drawing/2014/main" id="{B8BAD829-B192-46CE-8042-C27C0769D014}"/>
              </a:ext>
            </a:extLst>
          </p:cNvPr>
          <p:cNvSpPr txBox="1">
            <a:spLocks/>
          </p:cNvSpPr>
          <p:nvPr/>
        </p:nvSpPr>
        <p:spPr>
          <a:xfrm>
            <a:off x="3737835" y="6361885"/>
            <a:ext cx="3905514" cy="1487423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700" i="1" dirty="0">
                <a:latin typeface="Georgia" panose="02040502050405020303" pitchFamily="18" charset="0"/>
              </a:rPr>
              <a:t>Park West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MLS# 17002828</a:t>
            </a:r>
          </a:p>
          <a:p>
            <a:r>
              <a:rPr lang="en-US" sz="1700" i="1" dirty="0">
                <a:latin typeface="Georgia" panose="02040502050405020303" pitchFamily="18" charset="0"/>
              </a:rPr>
              <a:t>$485,000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695D12E-5524-4F50-9441-A5F049E0FAB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158" y="7849309"/>
            <a:ext cx="1143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Three Fabulous Mount Pleasant Listings Move-in Ready!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36</cp:revision>
  <dcterms:created xsi:type="dcterms:W3CDTF">2006-08-16T00:00:00Z</dcterms:created>
  <dcterms:modified xsi:type="dcterms:W3CDTF">2018-04-04T20:49:50Z</dcterms:modified>
</cp:coreProperties>
</file>