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8600" y="1162091"/>
            <a:ext cx="3469772" cy="23131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940" y="16489"/>
            <a:ext cx="7782339" cy="1145602"/>
          </a:xfrm>
        </p:spPr>
        <p:txBody>
          <a:bodyPr>
            <a:noAutofit/>
          </a:bodyPr>
          <a:lstStyle/>
          <a:p>
            <a:r>
              <a:rPr lang="en-US" sz="28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Mount Pleasant Open House</a:t>
            </a:r>
            <a:br>
              <a:rPr lang="en-US" sz="28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4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1340 Center Lake  ~ Wednesday ~ 11:30-1</a:t>
            </a:r>
            <a:br>
              <a:rPr lang="en-US" sz="240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400" i="1">
                <a:ln w="3175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Open </a:t>
            </a:r>
            <a:r>
              <a:rPr lang="en-US" sz="2400" i="1" dirty="0">
                <a:ln w="3175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House for 60 Vincent is cancelled</a:t>
            </a:r>
            <a:endParaRPr lang="en-US" sz="18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8601" y="5434051"/>
            <a:ext cx="1371600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432" y="5434051"/>
            <a:ext cx="1371600" cy="91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8601" y="7711158"/>
            <a:ext cx="1371600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8601" y="6572605"/>
            <a:ext cx="1371598" cy="91439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431" y="7711159"/>
            <a:ext cx="1371599" cy="914399"/>
          </a:xfrm>
          <a:prstGeom prst="rect">
            <a:avLst/>
          </a:prstGeom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-4970" y="4236721"/>
            <a:ext cx="7772399" cy="980365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1340 Center Lake Dr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Center Lake ~ Mount Pleasant, SC 29464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18007302 ~ $499,900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-4038601" y="3685896"/>
            <a:ext cx="3469769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60 Vincent Dr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 err="1">
                <a:latin typeface="Georgia" panose="02040502050405020303" pitchFamily="18" charset="0"/>
              </a:rPr>
              <a:t>Brookgreen</a:t>
            </a:r>
            <a:r>
              <a:rPr lang="en-US" sz="1800" i="1" dirty="0">
                <a:latin typeface="Georgia" panose="02040502050405020303" pitchFamily="18" charset="0"/>
              </a:rPr>
              <a:t> Meadows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Mount Pleasant, SC 29464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18007300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$489,900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909" y="1228484"/>
            <a:ext cx="4318640" cy="287909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13ABF8F-5D90-419B-BB6F-333565F8057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431" y="6572606"/>
            <a:ext cx="1371600" cy="9144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E125996-7E44-4CFE-BF64-3F538AD5778C}"/>
              </a:ext>
            </a:extLst>
          </p:cNvPr>
          <p:cNvGrpSpPr/>
          <p:nvPr/>
        </p:nvGrpSpPr>
        <p:grpSpPr>
          <a:xfrm>
            <a:off x="110918" y="5379721"/>
            <a:ext cx="7540622" cy="3383279"/>
            <a:chOff x="125098" y="5181600"/>
            <a:chExt cx="7540622" cy="3383279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4498" y="5181601"/>
              <a:ext cx="2326771" cy="1551181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098" y="5181600"/>
              <a:ext cx="2331720" cy="155448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8950" y="5181603"/>
              <a:ext cx="2326770" cy="155118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0" y="7010400"/>
              <a:ext cx="2331720" cy="1554479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9549" y="7010400"/>
              <a:ext cx="2331720" cy="1554479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D9B1E629-1A7F-42C4-9796-706356518E5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098" y="7010400"/>
              <a:ext cx="2331720" cy="1554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Mount Pleasant Open House 1340 Center Lake  ~ Wednesday ~ 11:30-1 Open House for 60 Vincent is cancelled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32</cp:revision>
  <dcterms:created xsi:type="dcterms:W3CDTF">2006-08-16T00:00:00Z</dcterms:created>
  <dcterms:modified xsi:type="dcterms:W3CDTF">2018-04-04T12:32:02Z</dcterms:modified>
</cp:coreProperties>
</file>