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094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0"/>
            <a:ext cx="3886962" cy="25867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772400" cy="1542611"/>
          </a:xfrm>
          <a:gradFill>
            <a:gsLst>
              <a:gs pos="0">
                <a:schemeClr val="bg2">
                  <a:lumMod val="10000"/>
                  <a:alpha val="50000"/>
                </a:schemeClr>
              </a:gs>
              <a:gs pos="50000">
                <a:schemeClr val="bg2">
                  <a:lumMod val="50000"/>
                  <a:alpha val="5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 fontScale="90000"/>
          </a:bodyPr>
          <a:lstStyle/>
          <a:p>
            <a:r>
              <a:rPr lang="en-US" sz="4000" b="1" dirty="0">
                <a:ln w="3175"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Folly Beach Open </a:t>
            </a:r>
            <a:r>
              <a:rPr lang="en-US" sz="4000" b="1" dirty="0" smtClean="0">
                <a:ln w="3175"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House  &amp; </a:t>
            </a:r>
            <a:r>
              <a:rPr lang="en-US" sz="4000" b="1" dirty="0">
                <a:ln w="3175"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Progressive Luncheon</a:t>
            </a:r>
            <a:br>
              <a:rPr lang="en-US" sz="4000" b="1" dirty="0">
                <a:ln w="3175"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</a:br>
            <a:r>
              <a:rPr lang="en-US" sz="3600" b="1" dirty="0">
                <a:ln w="3175"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Wednesday, July </a:t>
            </a:r>
            <a:r>
              <a:rPr lang="en-US" sz="3600" b="1" dirty="0" smtClean="0">
                <a:ln w="3175"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15  from 11:00-1:00</a:t>
            </a:r>
            <a:endParaRPr lang="en-US" sz="3600" b="1" dirty="0">
              <a:ln w="3175">
                <a:solidFill>
                  <a:schemeClr val="bg1"/>
                </a:solidFill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4129" y="1524000"/>
            <a:ext cx="3727295" cy="2586793"/>
          </a:xfrm>
        </p:spPr>
        <p:txBody>
          <a:bodyPr anchor="ctr">
            <a:noAutofit/>
          </a:bodyPr>
          <a:lstStyle/>
          <a:p>
            <a:r>
              <a:rPr lang="en-US" sz="2000" b="1" dirty="0" smtClean="0">
                <a:latin typeface="Adobe Caslon Pro" pitchFamily="18" charset="0"/>
              </a:rPr>
              <a:t>318 W Indian Ave</a:t>
            </a:r>
          </a:p>
          <a:p>
            <a:r>
              <a:rPr lang="en-US" sz="1600" dirty="0">
                <a:latin typeface="Adobe Caslon Pro" pitchFamily="18" charset="0"/>
              </a:rPr>
              <a:t>MLS# </a:t>
            </a:r>
            <a:r>
              <a:rPr lang="en-US" sz="1600" dirty="0" smtClean="0">
                <a:latin typeface="Adobe Caslon Pro" pitchFamily="18" charset="0"/>
              </a:rPr>
              <a:t>15014492</a:t>
            </a:r>
          </a:p>
          <a:p>
            <a:r>
              <a:rPr lang="en-US" sz="1600" dirty="0" smtClean="0">
                <a:latin typeface="Adobe Caslon Pro" pitchFamily="18" charset="0"/>
              </a:rPr>
              <a:t>$649,000</a:t>
            </a:r>
            <a:endParaRPr lang="en-US" sz="1600" dirty="0">
              <a:latin typeface="Adobe Caslon Pro" pitchFamily="18" charset="0"/>
            </a:endParaRPr>
          </a:p>
          <a:p>
            <a:endParaRPr lang="en-US" sz="1500" dirty="0" smtClean="0">
              <a:latin typeface="Adobe Caslon Pro" pitchFamily="18" charset="0"/>
            </a:endParaRPr>
          </a:p>
          <a:p>
            <a:r>
              <a:rPr lang="en-US" sz="1800" b="1" dirty="0">
                <a:latin typeface="Adobe Caslon Pro" pitchFamily="18" charset="0"/>
              </a:rPr>
              <a:t>Ellen Murray</a:t>
            </a:r>
            <a:endParaRPr lang="en-US" sz="1600" b="1" dirty="0">
              <a:latin typeface="Adobe Caslon Pro" pitchFamily="18" charset="0"/>
            </a:endParaRPr>
          </a:p>
          <a:p>
            <a:r>
              <a:rPr lang="en-US" sz="1600" dirty="0">
                <a:latin typeface="Adobe Caslon Pro" pitchFamily="18" charset="0"/>
              </a:rPr>
              <a:t>843 813-2006</a:t>
            </a:r>
          </a:p>
          <a:p>
            <a:r>
              <a:rPr lang="en-US" sz="1600" dirty="0" smtClean="0">
                <a:latin typeface="Adobe Caslon Pro" pitchFamily="18" charset="0"/>
              </a:rPr>
              <a:t>chaspremierprop@bellsouth.net</a:t>
            </a:r>
            <a:endParaRPr lang="en-US" sz="1600" dirty="0">
              <a:latin typeface="Adobe Caslon Pro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82200" y="3912557"/>
            <a:ext cx="616914" cy="80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1999" y="3800024"/>
            <a:ext cx="534352" cy="8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8001000" y="2373945"/>
            <a:ext cx="4267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dobe Caslon Pro" pitchFamily="18" charset="0"/>
              </a:rPr>
              <a:t>Ellen </a:t>
            </a:r>
            <a:r>
              <a:rPr lang="en-US" dirty="0" smtClean="0">
                <a:latin typeface="Adobe Caslon Pro" pitchFamily="18" charset="0"/>
              </a:rPr>
              <a:t>Murray</a:t>
            </a:r>
            <a:endParaRPr lang="en-US" dirty="0">
              <a:latin typeface="Adobe Caslon Pro" pitchFamily="18" charset="0"/>
            </a:endParaRPr>
          </a:p>
          <a:p>
            <a:pPr algn="ctr"/>
            <a:r>
              <a:rPr lang="en-US" sz="1200" dirty="0" smtClean="0">
                <a:latin typeface="Adobe Caslon Pro" pitchFamily="18" charset="0"/>
              </a:rPr>
              <a:t>843 813-2006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82000" y="8458200"/>
            <a:ext cx="25431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Adobe Caslon Pro" pitchFamily="18" charset="0"/>
              </a:rPr>
              <a:t>Handsome Properties, </a:t>
            </a:r>
            <a:r>
              <a:rPr lang="en-US" sz="700" dirty="0" smtClean="0">
                <a:latin typeface="Adobe Caslon Pro" pitchFamily="18" charset="0"/>
              </a:rPr>
              <a:t>Inc</a:t>
            </a:r>
            <a:br>
              <a:rPr lang="en-US" sz="700" dirty="0" smtClean="0">
                <a:latin typeface="Adobe Caslon Pro" pitchFamily="18" charset="0"/>
              </a:rPr>
            </a:br>
            <a:r>
              <a:rPr lang="en-US" sz="700" dirty="0" smtClean="0">
                <a:latin typeface="Adobe Caslon Pro" pitchFamily="18" charset="0"/>
              </a:rPr>
              <a:t>53 </a:t>
            </a:r>
            <a:r>
              <a:rPr lang="en-US" sz="700" dirty="0">
                <a:latin typeface="Adobe Caslon Pro" pitchFamily="18" charset="0"/>
              </a:rPr>
              <a:t>Broad </a:t>
            </a:r>
            <a:r>
              <a:rPr lang="en-US" sz="700" dirty="0" smtClean="0">
                <a:latin typeface="Adobe Caslon Pro" pitchFamily="18" charset="0"/>
              </a:rPr>
              <a:t>St </a:t>
            </a:r>
            <a:r>
              <a:rPr lang="en-US" sz="700" dirty="0">
                <a:latin typeface="Adobe Caslon Pro" pitchFamily="18" charset="0"/>
              </a:rPr>
              <a:t/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 smtClean="0">
                <a:latin typeface="Adobe Caslon Pro" pitchFamily="18" charset="0"/>
              </a:rPr>
              <a:t>Charleston</a:t>
            </a:r>
            <a:r>
              <a:rPr lang="en-US" sz="700" dirty="0">
                <a:latin typeface="Adobe Caslon Pro" pitchFamily="18" charset="0"/>
              </a:rPr>
              <a:t>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7467123" y="2010500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318 W Indian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Avenue ~ MLS# 15014492 ~ $659,000</a:t>
            </a:r>
          </a:p>
        </p:txBody>
      </p:sp>
      <p:pic>
        <p:nvPicPr>
          <p:cNvPr id="6" name="Picture 2" descr="http://cdn1.photos.flexmls.com/chs/201505181824090271810000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239" y="4483329"/>
            <a:ext cx="3883812" cy="2589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ubtitle 2"/>
          <p:cNvSpPr txBox="1">
            <a:spLocks/>
          </p:cNvSpPr>
          <p:nvPr/>
        </p:nvSpPr>
        <p:spPr>
          <a:xfrm>
            <a:off x="79350" y="4480455"/>
            <a:ext cx="3730752" cy="2614897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latin typeface="Adobe Caslon Pro" panose="0205050205050A020403" pitchFamily="18" charset="0"/>
              </a:rPr>
              <a:t>306 W Indian Ave</a:t>
            </a:r>
          </a:p>
          <a:p>
            <a:r>
              <a:rPr lang="en-US" sz="1600" dirty="0" smtClean="0">
                <a:latin typeface="Adobe Caslon Pro" pitchFamily="18" charset="0"/>
              </a:rPr>
              <a:t>MLS# </a:t>
            </a:r>
            <a:r>
              <a:rPr lang="en-US" sz="1600" dirty="0">
                <a:latin typeface="Adobe Caslon Pro" panose="0205050205050A020403" pitchFamily="18" charset="0"/>
              </a:rPr>
              <a:t>15010409</a:t>
            </a:r>
            <a:endParaRPr lang="en-US" sz="1600" dirty="0" smtClean="0">
              <a:latin typeface="Adobe Caslon Pro" pitchFamily="18" charset="0"/>
            </a:endParaRPr>
          </a:p>
          <a:p>
            <a:r>
              <a:rPr lang="en-US" sz="1600" dirty="0" smtClean="0">
                <a:latin typeface="Adobe Caslon Pro" pitchFamily="18" charset="0"/>
              </a:rPr>
              <a:t>$799,990</a:t>
            </a:r>
          </a:p>
          <a:p>
            <a:endParaRPr lang="en-US" sz="1500" dirty="0" smtClean="0">
              <a:latin typeface="Adobe Caslon Pro" pitchFamily="18" charset="0"/>
            </a:endParaRPr>
          </a:p>
          <a:p>
            <a:r>
              <a:rPr lang="en-US" sz="1800" b="1" dirty="0">
                <a:latin typeface="Adobe Caslon Pro" panose="0205050205050A020403" pitchFamily="18" charset="0"/>
              </a:rPr>
              <a:t>Joshua </a:t>
            </a:r>
            <a:r>
              <a:rPr lang="en-US" sz="1800" b="1" dirty="0" smtClean="0">
                <a:latin typeface="Adobe Caslon Pro" panose="0205050205050A020403" pitchFamily="18" charset="0"/>
              </a:rPr>
              <a:t>Walden</a:t>
            </a:r>
          </a:p>
          <a:p>
            <a:r>
              <a:rPr lang="en-US" sz="1600" dirty="0" smtClean="0">
                <a:latin typeface="Adobe Caslon Pro" panose="0205050205050A020403" pitchFamily="18" charset="0"/>
              </a:rPr>
              <a:t>843-343-7546</a:t>
            </a:r>
          </a:p>
          <a:p>
            <a:r>
              <a:rPr lang="en-US" sz="1600" dirty="0">
                <a:latin typeface="Adobe Caslon Pro" pitchFamily="18" charset="0"/>
              </a:rPr>
              <a:t>josh@southernshoresre.com</a:t>
            </a:r>
          </a:p>
        </p:txBody>
      </p:sp>
      <p:pic>
        <p:nvPicPr>
          <p:cNvPr id="7" name="Picture 4" descr="http://cdn.resize.flexmls.com/chs/640x480/true/20150702133856980331000000-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" y="7465015"/>
            <a:ext cx="3884676" cy="259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3963162" y="7445073"/>
            <a:ext cx="3730752" cy="261044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latin typeface="Adobe Caslon Pro" pitchFamily="18" charset="0"/>
              </a:rPr>
              <a:t>436 W Indian Ave</a:t>
            </a:r>
          </a:p>
          <a:p>
            <a:r>
              <a:rPr lang="en-US" sz="1600" dirty="0" smtClean="0">
                <a:latin typeface="Adobe Caslon Pro" pitchFamily="18" charset="0"/>
              </a:rPr>
              <a:t>MLS</a:t>
            </a:r>
            <a:r>
              <a:rPr lang="en-US" sz="1600" dirty="0">
                <a:latin typeface="Adobe Caslon Pro" pitchFamily="18" charset="0"/>
              </a:rPr>
              <a:t># 15017489</a:t>
            </a:r>
            <a:endParaRPr lang="en-US" sz="1600" dirty="0" smtClean="0">
              <a:latin typeface="Adobe Caslon Pro" pitchFamily="18" charset="0"/>
            </a:endParaRPr>
          </a:p>
          <a:p>
            <a:r>
              <a:rPr lang="en-US" sz="1600" dirty="0">
                <a:latin typeface="Adobe Caslon Pro" pitchFamily="18" charset="0"/>
              </a:rPr>
              <a:t>$</a:t>
            </a:r>
            <a:r>
              <a:rPr lang="en-US" sz="1600" dirty="0" smtClean="0">
                <a:latin typeface="Adobe Caslon Pro" pitchFamily="18" charset="0"/>
              </a:rPr>
              <a:t>997,500</a:t>
            </a:r>
          </a:p>
          <a:p>
            <a:endParaRPr lang="en-US" sz="1500" dirty="0" smtClean="0">
              <a:latin typeface="Adobe Caslon Pro" pitchFamily="18" charset="0"/>
            </a:endParaRPr>
          </a:p>
          <a:p>
            <a:r>
              <a:rPr lang="en-US" sz="1800" b="1" dirty="0">
                <a:latin typeface="Adobe Caslon Pro" pitchFamily="18" charset="0"/>
              </a:rPr>
              <a:t>Jimi Craddock</a:t>
            </a:r>
          </a:p>
          <a:p>
            <a:r>
              <a:rPr lang="en-US" sz="1600" dirty="0">
                <a:latin typeface="Adobe Caslon Pro" pitchFamily="18" charset="0"/>
              </a:rPr>
              <a:t>843-906-8724</a:t>
            </a:r>
          </a:p>
          <a:p>
            <a:r>
              <a:rPr lang="en-US" sz="1600" dirty="0">
                <a:latin typeface="Adobe Caslon Pro" pitchFamily="18" charset="0"/>
              </a:rPr>
              <a:t>jimi@statestreetreg.com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57439" y="4297061"/>
            <a:ext cx="685752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7439" y="7258805"/>
            <a:ext cx="685752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67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Edwardian Script ITC</vt:lpstr>
      <vt:lpstr>Office Theme</vt:lpstr>
      <vt:lpstr>Folly Beach Open House  &amp; Progressive Luncheon Wednesday, July 15  from 11:00-1:00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</cp:lastModifiedBy>
  <cp:revision>17</cp:revision>
  <dcterms:created xsi:type="dcterms:W3CDTF">2006-08-16T00:00:00Z</dcterms:created>
  <dcterms:modified xsi:type="dcterms:W3CDTF">2015-07-08T20:57:20Z</dcterms:modified>
</cp:coreProperties>
</file>