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02" y="-319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5305E6F8-ACA6-45D5-BF54-8A350DE08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315200" cy="4880195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0" y="8680416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26" y="3992087"/>
            <a:ext cx="3562563" cy="762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648 Oak Marsh Drive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</a:br>
            <a:r>
              <a:rPr lang="en-US" sz="17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MLS# 19029477 | $525,000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53400" y="8766262"/>
            <a:ext cx="1823229" cy="121528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458476" y="8930827"/>
            <a:ext cx="2854435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Mary Molony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843-478-8460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mmolony@carolinaone.com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627" y="8767934"/>
            <a:ext cx="1045944" cy="719086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895599" y="9568153"/>
            <a:ext cx="1524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</a:rPr>
              <a:t>628 Long Point Rd.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Trebuchet MS" panose="020B0603020202020204" pitchFamily="34" charset="0"/>
              </a:rPr>
              <a:t>Mt Pleasant, SC 29464-3032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2288" y="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Wakendaw Lakes Open Houses</a:t>
            </a:r>
          </a:p>
          <a:p>
            <a:pPr algn="ctr"/>
            <a:r>
              <a:rPr lang="en-US" sz="28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Sunday, December 8th from 2-4pm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F76FF1D-7B7B-44C0-BE7B-16B0FFDEE98F}"/>
              </a:ext>
            </a:extLst>
          </p:cNvPr>
          <p:cNvSpPr/>
          <p:nvPr/>
        </p:nvSpPr>
        <p:spPr>
          <a:xfrm>
            <a:off x="6903996" y="3052650"/>
            <a:ext cx="21705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Enjoy Neighborhood Lakes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4753DF9-9DED-4B81-A9F7-D27B7A40326D}"/>
              </a:ext>
            </a:extLst>
          </p:cNvPr>
          <p:cNvSpPr/>
          <p:nvPr/>
        </p:nvSpPr>
        <p:spPr>
          <a:xfrm>
            <a:off x="0" y="8707689"/>
            <a:ext cx="285443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Charla McDonald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343-1456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cmcdonald@carolinaone.com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Jeanie Acsell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224-9589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jean.acsell@carolinaone.com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27" y="4949416"/>
            <a:ext cx="3562562" cy="2376695"/>
          </a:xfrm>
          <a:prstGeom prst="rect">
            <a:avLst/>
          </a:prstGeom>
          <a:ln w="3175">
            <a:noFill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27" y="7395331"/>
            <a:ext cx="1706628" cy="1138544"/>
          </a:xfrm>
          <a:prstGeom prst="rect">
            <a:avLst/>
          </a:prstGeom>
          <a:ln w="19050">
            <a:noFill/>
          </a:ln>
        </p:spPr>
      </p:pic>
      <p:pic>
        <p:nvPicPr>
          <p:cNvPr id="6" name="Picture 5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52444" y="7391889"/>
            <a:ext cx="1709928" cy="1143000"/>
          </a:xfrm>
          <a:prstGeom prst="rect">
            <a:avLst/>
          </a:prstGeom>
          <a:ln w="19050"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3600" y="7391889"/>
            <a:ext cx="1711789" cy="1141987"/>
          </a:xfrm>
          <a:prstGeom prst="rect">
            <a:avLst/>
          </a:prstGeom>
          <a:ln w="19050">
            <a:noFill/>
          </a:ln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99810" y="7391889"/>
            <a:ext cx="1709928" cy="1143000"/>
          </a:xfrm>
          <a:prstGeom prst="rect">
            <a:avLst/>
          </a:prstGeom>
          <a:ln w="19050"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5603F91-F81B-45DD-9305-5A10AB1B0E4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99811" y="4947322"/>
            <a:ext cx="3562562" cy="237744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34" name="Title 1">
            <a:extLst>
              <a:ext uri="{FF2B5EF4-FFF2-40B4-BE49-F238E27FC236}">
                <a16:creationId xmlns:a16="http://schemas.microsoft.com/office/drawing/2014/main" id="{2B45D1BF-9615-49CE-9501-649741EC57F9}"/>
              </a:ext>
            </a:extLst>
          </p:cNvPr>
          <p:cNvSpPr txBox="1">
            <a:spLocks/>
          </p:cNvSpPr>
          <p:nvPr/>
        </p:nvSpPr>
        <p:spPr>
          <a:xfrm>
            <a:off x="3699809" y="3992087"/>
            <a:ext cx="3562563" cy="762000"/>
          </a:xfrm>
          <a:prstGeom prst="rect">
            <a:avLst/>
          </a:prstGeom>
        </p:spPr>
        <p:txBody>
          <a:bodyPr vert="horz" lIns="45720" tIns="0" rIns="45720" bIns="0"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defTabSz="914400"/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1282 S Barksdale Road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</a:br>
            <a:r>
              <a:rPr lang="en-US" sz="17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MLS# 19025663 | $545,000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149</TotalTime>
  <Words>84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648 Oak Marsh Drive MLS# 19029477 | $525,000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35</cp:revision>
  <dcterms:created xsi:type="dcterms:W3CDTF">2006-08-16T00:00:00Z</dcterms:created>
  <dcterms:modified xsi:type="dcterms:W3CDTF">2019-12-02T15:30:16Z</dcterms:modified>
</cp:coreProperties>
</file>