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620" y="-116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84"/>
          <a:stretch/>
        </p:blipFill>
        <p:spPr bwMode="auto">
          <a:xfrm>
            <a:off x="178286" y="176695"/>
            <a:ext cx="7415827" cy="492870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4267200" y="2957630"/>
            <a:ext cx="3576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Loaded with Updates</a:t>
            </a:r>
            <a:endParaRPr lang="en-US" sz="2800" b="1" i="1" dirty="0">
              <a:solidFill>
                <a:schemeClr val="bg1"/>
              </a:solidFill>
              <a:effectLst>
                <a:outerShdw blurRad="50800" dist="38100" dir="5400000" algn="t" rotWithShape="0">
                  <a:schemeClr val="tx1">
                    <a:alpha val="77000"/>
                  </a:scheme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5650" y="5257800"/>
            <a:ext cx="3718463" cy="1643097"/>
          </a:xfrm>
        </p:spPr>
        <p:txBody>
          <a:bodyPr anchor="ctr">
            <a:noAutofit/>
          </a:bodyPr>
          <a:lstStyle/>
          <a:p>
            <a:r>
              <a:rPr lang="en-US" sz="18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143 Wando </a:t>
            </a:r>
            <a:r>
              <a:rPr lang="en-US" sz="18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Reach Road</a:t>
            </a:r>
            <a:r>
              <a:rPr lang="en-US" sz="1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 </a:t>
            </a:r>
            <a:r>
              <a:rPr lang="en-US" sz="16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Point</a:t>
            </a:r>
            <a:br>
              <a:rPr lang="en-US" sz="16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Wando, SC 29492</a:t>
            </a:r>
            <a:br>
              <a:rPr lang="en-US" sz="16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16006375</a:t>
            </a:r>
            <a:br>
              <a:rPr lang="en-US" sz="16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$266,000</a:t>
            </a:r>
            <a:endParaRPr lang="en-US" sz="1200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tx2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95200" y="3407015"/>
            <a:ext cx="3720842" cy="1266373"/>
          </a:xfrm>
        </p:spPr>
        <p:txBody>
          <a:bodyPr anchor="ctr">
            <a:no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Cleared Lot with Boat Slip &amp; Lift</a:t>
            </a:r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8229600" y="338317"/>
            <a:ext cx="4086442" cy="1815051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Open House </a:t>
            </a:r>
            <a:r>
              <a:rPr lang="en-US" sz="4400" b="1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Sunday 2-4</a:t>
            </a:r>
          </a:p>
          <a:p>
            <a:pPr algn="ctr"/>
            <a:r>
              <a:rPr lang="en-US" sz="4400" b="1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Gate </a:t>
            </a:r>
            <a:r>
              <a:rPr lang="en-US" sz="4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Open!</a:t>
            </a:r>
            <a:endParaRPr lang="en-US" sz="4400" b="1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42757" y="6888318"/>
            <a:ext cx="1984248" cy="167682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168"/>
          <a:stretch/>
        </p:blipFill>
        <p:spPr bwMode="auto">
          <a:xfrm>
            <a:off x="1046917" y="6888318"/>
            <a:ext cx="1981200" cy="167682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076190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 smtClean="0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 smtClean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</a:rPr>
              <a:t>843-297-5590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Preferred Group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7216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991564" y="9598644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77783" y="9037568"/>
            <a:ext cx="1021651" cy="536147"/>
          </a:xfrm>
          <a:prstGeom prst="rect">
            <a:avLst/>
          </a:prstGeom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178286" y="5257800"/>
            <a:ext cx="3718463" cy="1643097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139 Wando Reach Road</a:t>
            </a:r>
            <a:r>
              <a:rPr lang="en-US" sz="1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 Point</a:t>
            </a:r>
            <a:br>
              <a:rPr lang="en-US" sz="16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Wando, SC 29492</a:t>
            </a:r>
            <a:br>
              <a:rPr lang="en-US" sz="16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</a:t>
            </a:r>
            <a:r>
              <a:rPr lang="en-US" sz="16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 15007827</a:t>
            </a:r>
            <a:r>
              <a:rPr lang="en-US" sz="16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$120,000</a:t>
            </a:r>
            <a:endParaRPr lang="en-US" sz="1200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tx2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76200"/>
            <a:ext cx="7772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Gabriola" panose="04040605051002020D02" pitchFamily="82" charset="0"/>
              </a:rPr>
              <a:t>Open House Sunday 2-4</a:t>
            </a:r>
          </a:p>
          <a:p>
            <a:pPr algn="ctr"/>
            <a:r>
              <a:rPr lang="en-US" sz="4000" b="1" i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Gabriola" panose="04040605051002020D02" pitchFamily="82" charset="0"/>
              </a:rPr>
              <a:t>Gate Open!</a:t>
            </a:r>
            <a:endParaRPr lang="en-US" sz="4000" b="1" i="1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bg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143 Wando Reach Road Wando Point Wando, SC 29492 MLS# 16006375 $266,000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2016-06-17T19:21:43Z</dcterms:modified>
</cp:coreProperties>
</file>