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4E86"/>
    <a:srgbClr val="7FCD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560" y="-17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C7A16-6081-41B3-A203-C1F01DCE3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6C9BB4-67C4-432C-BBCF-D2CE6B0CE3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3C482-01D2-40E0-9782-AA4568F0A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901C-76D5-43FF-A5D9-CA2B2C50E116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1B100-2E09-4E4F-86C4-59E897668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51076-9570-41A7-8911-679649EF1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A33C-DF7E-4AD4-A0E3-412347DDE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94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1B15-AE5C-4C02-8E55-87C35B5E4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B056E-7D57-43DB-BFCD-4BC832ECE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378A5-D447-49D9-AAB8-28FDFA7DF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901C-76D5-43FF-A5D9-CA2B2C50E116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A7A47-5694-45EC-B080-A1E6B0402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FE348-E52B-4E41-BACA-C775A45C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A33C-DF7E-4AD4-A0E3-412347DDE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2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B2B251-AF59-4A85-9F5F-92E8888CAD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127EB5-683B-4D79-8830-EA46856270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8CC6A-89F3-4860-875C-D6C637806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901C-76D5-43FF-A5D9-CA2B2C50E116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3E218-991E-4497-BE5E-6014E2390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1DFC8-08C9-4527-98E6-6BCE2DE83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A33C-DF7E-4AD4-A0E3-412347DDE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7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0A1DB-659F-4009-9211-2D6C47AB2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FA7DA-5011-4D76-B5B9-9E6A1EBE4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3877F-6767-449C-B43F-93558E008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901C-76D5-43FF-A5D9-CA2B2C50E116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AF786-307C-4BB3-93CC-3D4AAB4C5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B43AC-48A9-4469-A767-1AFA14713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A33C-DF7E-4AD4-A0E3-412347DDE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6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7069F-FABB-4559-8ACD-ECD0597EC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F8F6A-FF0C-4975-9397-5792E1343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501C5-019A-44E5-90F2-914494F69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901C-76D5-43FF-A5D9-CA2B2C50E116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2F520-2F91-4C7F-B636-56CFFD1B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ECB2A-9C9F-468D-8EB7-F13BA4FEC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A33C-DF7E-4AD4-A0E3-412347DDE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3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FD398-CBB6-4497-BDAA-D5CBAA471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774AD-D864-4DFA-B9FF-83A9E98E0A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23E29-6F21-4746-9BA6-3701D2FA3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600B3A-89A8-4897-88FA-6E85E20BB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901C-76D5-43FF-A5D9-CA2B2C50E116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4AB5F-BDF1-4BE2-8363-A488D024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671BA-833F-4C98-AF23-AE98F767A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A33C-DF7E-4AD4-A0E3-412347DDE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2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58620-481B-4E14-BFF7-5FC6E5F1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99DD0-11A4-42D9-B517-D79155AAB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2C4E67-DC04-40FC-92B5-FC01E0B91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215520-6080-4ED8-B3FA-0E28B8D421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53CC4-F7CF-4CDF-8F24-96C0E339E3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3DBE04-4799-4DE0-9719-98E84D33B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901C-76D5-43FF-A5D9-CA2B2C50E116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2615D-3D49-4778-8835-1400F33BF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0EC244-6A08-4615-B92B-811BE3827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A33C-DF7E-4AD4-A0E3-412347DDE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0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FC5DD-A1C3-4E72-8C0D-6345A3069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ED4728-275D-4977-8EF3-928563DD0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901C-76D5-43FF-A5D9-CA2B2C50E116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24A5C6-24C6-4287-8B90-DF86711CE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1E611B-7D61-43C7-BD92-ED57E196E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A33C-DF7E-4AD4-A0E3-412347DDE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97E346-FD7A-4334-922C-9FA07E96C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901C-76D5-43FF-A5D9-CA2B2C50E116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7D49CC-D5BA-4F46-A94D-CE71352F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BAA5C-D17F-4404-9EAF-DE92C000D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A33C-DF7E-4AD4-A0E3-412347DDE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4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18AD4-E510-4DDB-846C-36DE2ED69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6B826-192F-43C6-89A2-FF5E7C5EE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257452-CE28-4F79-B111-6E9418BE4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B64DF-6AFA-4AF3-8991-90ED2F3DE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901C-76D5-43FF-A5D9-CA2B2C50E116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33539-BBB9-41DC-B5CA-7A8BC7144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2839F-40D9-4DDB-BDA2-2EF839E1C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A33C-DF7E-4AD4-A0E3-412347DDE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88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71465-662E-47B3-9D70-F1411E209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DE7D9C-1A8B-4D27-90AB-A3DDE42369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B8376-00FA-4964-85B3-03258ED6D3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03AA7-B796-41C1-A107-5CE030021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901C-76D5-43FF-A5D9-CA2B2C50E116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2E0435-3ED5-4409-9DF8-2A500DD6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6EE0F-2249-42B2-8972-737F9B269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A33C-DF7E-4AD4-A0E3-412347DDE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7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885AC0-D71E-4F45-A221-8991C9931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7AC5B-714B-488E-B844-777248951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35512-FC33-4E6B-A255-BF284B6ED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7901C-76D5-43FF-A5D9-CA2B2C50E116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A1FF2-B3A3-4C24-854A-8B28D25CB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561D8-CACD-485F-B7ED-DFDF2C6F3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8A33C-DF7E-4AD4-A0E3-412347DDE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1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F3531E5-F4CD-4D7A-B015-2A624F7B4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401"/>
            <a:ext cx="7772399" cy="5181598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9BA5722-AC3D-4FCF-8378-BDFD5B38F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79197"/>
            <a:ext cx="7772400" cy="3360644"/>
          </a:xfrm>
        </p:spPr>
        <p:txBody>
          <a:bodyPr anchor="ctr">
            <a:normAutofit/>
          </a:bodyPr>
          <a:lstStyle/>
          <a:p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Lt BT" panose="020B0402020204020303" pitchFamily="34" charset="0"/>
              </a:rPr>
              <a:t>Water Wings is a quintessential Bahamian island home that sits on a grassy corner lot of almost a half-acre in the Marine's Creek neighborhood of Elbow Cay. Located just a stone's throw from one of the most beautiful beaches on the island, it's also just a ten minute golf cart ride from the Hope Town settlement and some of the most popular bars and restaurants. Constructed in 2003 and outfitted with a new roof in 2015, the main home offers 1,550 square feet of living space, with vaulted ceilings that allow for plenty of natural sunlight, a spacious open floor plan and unobstructed views of the Atlantic Ocean. Two bedrooms, two full baths and a multi-use loft round out the floor plan. A detached gazebo/pool house can be easily converted into a third bedroom. The gourmet kitchen offers updated appliances, custom cabinetry and a breakfast bar. Additional features include a private pool and one of the largest deeded dock spaces available within the protected marina. Dock space accommodates a 50-60' vessel and has electricity in place.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575E59-0030-43A2-8F00-782EE1F8D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9" y="8539843"/>
            <a:ext cx="957942" cy="14369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5FF2CD-657B-441B-98BC-25C8E0812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99" y="217714"/>
            <a:ext cx="2583544" cy="1722364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F6A62F-B117-4E32-86B2-4F341AB8DF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3268149"/>
            <a:ext cx="2583543" cy="172236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8361AA-D103-4719-9BC6-C2F8060C6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9" y="126293"/>
            <a:ext cx="2900023" cy="989875"/>
          </a:xfrm>
          <a:prstGeom prst="rect">
            <a:avLst/>
          </a:prstGeom>
          <a:effectLst/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CC23A600-3153-4E16-A3AF-9F9D00956C36}"/>
              </a:ext>
            </a:extLst>
          </p:cNvPr>
          <p:cNvSpPr txBox="1">
            <a:spLocks/>
          </p:cNvSpPr>
          <p:nvPr/>
        </p:nvSpPr>
        <p:spPr>
          <a:xfrm>
            <a:off x="-2" y="8539842"/>
            <a:ext cx="7772400" cy="1436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58293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1465" indent="0" algn="ctr" defTabSz="58293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None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2930" indent="0" algn="ctr" defTabSz="58293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None/>
              <a:defRPr sz="11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74395" indent="0" algn="ctr" defTabSz="58293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None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5860" indent="0" algn="ctr" defTabSz="58293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None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57325" indent="0" algn="ctr" defTabSz="58293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None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48790" indent="0" algn="ctr" defTabSz="58293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None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40255" indent="0" algn="ctr" defTabSz="58293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None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0" algn="ctr" defTabSz="58293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None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700" b="1" dirty="0">
                <a:solidFill>
                  <a:srgbClr val="154E86"/>
                </a:solidFill>
                <a:latin typeface="Futura Lt BT" panose="020B0402020204020303" pitchFamily="34" charset="0"/>
              </a:rPr>
              <a:t>Kristina Malone</a:t>
            </a:r>
          </a:p>
          <a:p>
            <a:pPr algn="r"/>
            <a:r>
              <a:rPr lang="en-US" sz="1400" dirty="0">
                <a:solidFill>
                  <a:srgbClr val="7FCDD0"/>
                </a:solidFill>
                <a:latin typeface="Futura Lt BT" panose="020B0402020204020303" pitchFamily="34" charset="0"/>
              </a:rPr>
              <a:t>US Mobile 561.208.8370</a:t>
            </a:r>
          </a:p>
          <a:p>
            <a:pPr algn="r"/>
            <a:r>
              <a:rPr lang="en-US" sz="1400" dirty="0">
                <a:solidFill>
                  <a:srgbClr val="7FCDD0"/>
                </a:solidFill>
                <a:latin typeface="Futura Lt BT" panose="020B0402020204020303" pitchFamily="34" charset="0"/>
              </a:rPr>
              <a:t>Bahamian Mobile 242.458.7711</a:t>
            </a:r>
          </a:p>
          <a:p>
            <a:pPr algn="r"/>
            <a:r>
              <a:rPr lang="en-US" sz="1200" dirty="0">
                <a:solidFill>
                  <a:srgbClr val="154E86"/>
                </a:solidFill>
                <a:latin typeface="Futura Lt BT" panose="020B0402020204020303" pitchFamily="34" charset="0"/>
              </a:rPr>
              <a:t>kristina.malone@thethompsongroupbahamas.com</a:t>
            </a:r>
          </a:p>
          <a:p>
            <a:pPr algn="r"/>
            <a:r>
              <a:rPr lang="en-US" sz="1200" dirty="0">
                <a:solidFill>
                  <a:srgbClr val="154E86"/>
                </a:solidFill>
                <a:latin typeface="Futura Lt BT" panose="020B0402020204020303" pitchFamily="34" charset="0"/>
              </a:rPr>
              <a:t>www.thethompsongroupbahamas.com</a:t>
            </a:r>
            <a:endParaRPr lang="en-US" sz="1400" dirty="0">
              <a:solidFill>
                <a:srgbClr val="154E86"/>
              </a:solidFill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673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213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Futura Lt BT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4</cp:revision>
  <dcterms:created xsi:type="dcterms:W3CDTF">2018-09-17T18:12:02Z</dcterms:created>
  <dcterms:modified xsi:type="dcterms:W3CDTF">2018-09-18T13:55:04Z</dcterms:modified>
</cp:coreProperties>
</file>